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F60F46-E9C2-4F6C-8BB2-2521F4C67AF3}" type="doc">
      <dgm:prSet loTypeId="urn:microsoft.com/office/officeart/2005/8/layout/target3" loCatId="relationship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ru-RU"/>
        </a:p>
      </dgm:t>
    </dgm:pt>
    <dgm:pt modelId="{A37C4965-33FA-44CA-AABB-152D93EE2138}">
      <dgm:prSet/>
      <dgm:spPr/>
      <dgm:t>
        <a:bodyPr/>
        <a:lstStyle/>
        <a:p>
          <a:pPr rtl="0"/>
          <a:r>
            <a:rPr lang="ru-RU" dirty="0" smtClean="0"/>
            <a:t>1926 – 1932 – початок </a:t>
          </a:r>
          <a:r>
            <a:rPr lang="ru-RU" dirty="0" err="1" smtClean="0"/>
            <a:t>літературного</a:t>
          </a:r>
          <a:r>
            <a:rPr lang="ru-RU" dirty="0" smtClean="0"/>
            <a:t> шляху до </a:t>
          </a:r>
          <a:r>
            <a:rPr lang="ru-RU" dirty="0" err="1" smtClean="0"/>
            <a:t>першого</a:t>
          </a:r>
          <a:r>
            <a:rPr lang="ru-RU" dirty="0" smtClean="0"/>
            <a:t> </a:t>
          </a:r>
          <a:r>
            <a:rPr lang="ru-RU" dirty="0" err="1" smtClean="0"/>
            <a:t>арешту</a:t>
          </a:r>
          <a:r>
            <a:rPr lang="ru-RU" dirty="0" smtClean="0"/>
            <a:t>;</a:t>
          </a:r>
          <a:endParaRPr lang="ru-RU" dirty="0"/>
        </a:p>
      </dgm:t>
    </dgm:pt>
    <dgm:pt modelId="{F8A3C557-1523-4359-A6F1-593CB3358DAE}" type="parTrans" cxnId="{009BEC18-86A4-47C5-B772-730C8B885848}">
      <dgm:prSet/>
      <dgm:spPr/>
      <dgm:t>
        <a:bodyPr/>
        <a:lstStyle/>
        <a:p>
          <a:endParaRPr lang="ru-RU"/>
        </a:p>
      </dgm:t>
    </dgm:pt>
    <dgm:pt modelId="{69C60F76-264B-484D-9A99-83B44C9F04B1}" type="sibTrans" cxnId="{009BEC18-86A4-47C5-B772-730C8B885848}">
      <dgm:prSet/>
      <dgm:spPr/>
      <dgm:t>
        <a:bodyPr/>
        <a:lstStyle/>
        <a:p>
          <a:endParaRPr lang="ru-RU"/>
        </a:p>
      </dgm:t>
    </dgm:pt>
    <dgm:pt modelId="{EC52CC0F-74DE-4414-82E5-82262DF3B5EF}">
      <dgm:prSet/>
      <dgm:spPr/>
      <dgm:t>
        <a:bodyPr/>
        <a:lstStyle/>
        <a:p>
          <a:pPr rtl="0"/>
          <a:r>
            <a:rPr lang="ru-RU" dirty="0" smtClean="0"/>
            <a:t>1932 – 1940 – </a:t>
          </a:r>
          <a:r>
            <a:rPr lang="ru-RU" dirty="0" err="1" smtClean="0"/>
            <a:t>період</a:t>
          </a:r>
          <a:r>
            <a:rPr lang="ru-RU" dirty="0" smtClean="0"/>
            <a:t> </a:t>
          </a:r>
          <a:r>
            <a:rPr lang="ru-RU" dirty="0" err="1" smtClean="0"/>
            <a:t>ув’язнень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концтаборів</a:t>
          </a:r>
          <a:r>
            <a:rPr lang="ru-RU" dirty="0" smtClean="0"/>
            <a:t>;</a:t>
          </a:r>
          <a:endParaRPr lang="ru-RU" dirty="0"/>
        </a:p>
      </dgm:t>
    </dgm:pt>
    <dgm:pt modelId="{58C81C71-658B-4185-9FFF-3780062F6A64}" type="parTrans" cxnId="{CE4DEE74-77AF-4397-89B4-150A4D40306D}">
      <dgm:prSet/>
      <dgm:spPr/>
      <dgm:t>
        <a:bodyPr/>
        <a:lstStyle/>
        <a:p>
          <a:endParaRPr lang="ru-RU"/>
        </a:p>
      </dgm:t>
    </dgm:pt>
    <dgm:pt modelId="{2BDD7E5D-3EE9-4D12-996C-EEDB47E10A00}" type="sibTrans" cxnId="{CE4DEE74-77AF-4397-89B4-150A4D40306D}">
      <dgm:prSet/>
      <dgm:spPr/>
      <dgm:t>
        <a:bodyPr/>
        <a:lstStyle/>
        <a:p>
          <a:endParaRPr lang="ru-RU"/>
        </a:p>
      </dgm:t>
    </dgm:pt>
    <dgm:pt modelId="{E690440D-1A71-404D-BF59-6B38585162BA}">
      <dgm:prSet/>
      <dgm:spPr/>
      <dgm:t>
        <a:bodyPr/>
        <a:lstStyle/>
        <a:p>
          <a:pPr rtl="0"/>
          <a:r>
            <a:rPr lang="ru-RU" dirty="0" smtClean="0"/>
            <a:t>1941 – 1945 – </a:t>
          </a:r>
          <a:r>
            <a:rPr lang="ru-RU" dirty="0" err="1" smtClean="0"/>
            <a:t>період</a:t>
          </a:r>
          <a:r>
            <a:rPr lang="ru-RU" dirty="0" smtClean="0"/>
            <a:t> </a:t>
          </a:r>
          <a:r>
            <a:rPr lang="ru-RU" dirty="0" err="1" smtClean="0"/>
            <a:t>другої</a:t>
          </a:r>
          <a:r>
            <a:rPr lang="ru-RU" dirty="0" smtClean="0"/>
            <a:t> </a:t>
          </a:r>
          <a:r>
            <a:rPr lang="ru-RU" dirty="0" err="1" smtClean="0"/>
            <a:t>світової</a:t>
          </a:r>
          <a:r>
            <a:rPr lang="ru-RU" dirty="0" smtClean="0"/>
            <a:t> </a:t>
          </a:r>
          <a:r>
            <a:rPr lang="ru-RU" dirty="0" err="1" smtClean="0"/>
            <a:t>війни</a:t>
          </a:r>
          <a:r>
            <a:rPr lang="ru-RU" dirty="0" smtClean="0"/>
            <a:t> </a:t>
          </a:r>
          <a:r>
            <a:rPr lang="ru-RU" dirty="0" err="1" smtClean="0"/>
            <a:t>й</a:t>
          </a:r>
          <a:r>
            <a:rPr lang="ru-RU" dirty="0" smtClean="0"/>
            <a:t> </a:t>
          </a:r>
          <a:r>
            <a:rPr lang="ru-RU" dirty="0" err="1" smtClean="0"/>
            <a:t>окупації</a:t>
          </a:r>
          <a:r>
            <a:rPr lang="ru-RU" dirty="0" smtClean="0"/>
            <a:t> </a:t>
          </a:r>
          <a:r>
            <a:rPr lang="ru-RU" dirty="0" err="1" smtClean="0"/>
            <a:t>України</a:t>
          </a:r>
          <a:r>
            <a:rPr lang="ru-RU" dirty="0" smtClean="0"/>
            <a:t>;</a:t>
          </a:r>
          <a:endParaRPr lang="ru-RU" dirty="0"/>
        </a:p>
      </dgm:t>
    </dgm:pt>
    <dgm:pt modelId="{A879DDA3-891A-4F58-8DC2-F6A812D69BE3}" type="parTrans" cxnId="{793451BD-B167-488B-A55B-D7139F3CE49C}">
      <dgm:prSet/>
      <dgm:spPr/>
      <dgm:t>
        <a:bodyPr/>
        <a:lstStyle/>
        <a:p>
          <a:endParaRPr lang="ru-RU"/>
        </a:p>
      </dgm:t>
    </dgm:pt>
    <dgm:pt modelId="{6C8DC52D-DFF7-4A96-A9CE-9A5421CDEDF7}" type="sibTrans" cxnId="{793451BD-B167-488B-A55B-D7139F3CE49C}">
      <dgm:prSet/>
      <dgm:spPr/>
      <dgm:t>
        <a:bodyPr/>
        <a:lstStyle/>
        <a:p>
          <a:endParaRPr lang="ru-RU"/>
        </a:p>
      </dgm:t>
    </dgm:pt>
    <dgm:pt modelId="{843CBF33-1B2F-4758-81EF-7156A75A5C88}">
      <dgm:prSet/>
      <dgm:spPr/>
      <dgm:t>
        <a:bodyPr/>
        <a:lstStyle/>
        <a:p>
          <a:pPr rtl="0"/>
          <a:r>
            <a:rPr lang="ru-RU" dirty="0" smtClean="0"/>
            <a:t>1945 – 1963 – </a:t>
          </a:r>
          <a:r>
            <a:rPr lang="ru-RU" dirty="0" err="1" smtClean="0"/>
            <a:t>повоєнна</a:t>
          </a:r>
          <a:r>
            <a:rPr lang="ru-RU" dirty="0" smtClean="0"/>
            <a:t> </a:t>
          </a:r>
          <a:r>
            <a:rPr lang="ru-RU" dirty="0" err="1" smtClean="0"/>
            <a:t>доба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еміграція</a:t>
          </a:r>
          <a:r>
            <a:rPr lang="ru-RU" dirty="0" smtClean="0"/>
            <a:t>.</a:t>
          </a:r>
          <a:endParaRPr lang="ru-RU" dirty="0"/>
        </a:p>
      </dgm:t>
    </dgm:pt>
    <dgm:pt modelId="{8487F3E2-DEAC-481C-8CBF-EDC751200055}" type="parTrans" cxnId="{93D5CF6F-681A-4772-8554-14D4F70DAE17}">
      <dgm:prSet/>
      <dgm:spPr/>
      <dgm:t>
        <a:bodyPr/>
        <a:lstStyle/>
        <a:p>
          <a:endParaRPr lang="ru-RU"/>
        </a:p>
      </dgm:t>
    </dgm:pt>
    <dgm:pt modelId="{DA0560CF-35CE-4C37-ABEA-82DADCCEAFF7}" type="sibTrans" cxnId="{93D5CF6F-681A-4772-8554-14D4F70DAE17}">
      <dgm:prSet/>
      <dgm:spPr/>
      <dgm:t>
        <a:bodyPr/>
        <a:lstStyle/>
        <a:p>
          <a:endParaRPr lang="ru-RU"/>
        </a:p>
      </dgm:t>
    </dgm:pt>
    <dgm:pt modelId="{6F51E075-1152-483C-B159-A924E92A1CDD}" type="pres">
      <dgm:prSet presAssocID="{A6F60F46-E9C2-4F6C-8BB2-2521F4C67AF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3B91A4-4EC9-4AE1-8102-01C91A41FD2E}" type="pres">
      <dgm:prSet presAssocID="{A37C4965-33FA-44CA-AABB-152D93EE2138}" presName="circle1" presStyleLbl="node1" presStyleIdx="0" presStyleCnt="4"/>
      <dgm:spPr/>
    </dgm:pt>
    <dgm:pt modelId="{951AD646-8336-4881-8F4F-6B2754AAEA53}" type="pres">
      <dgm:prSet presAssocID="{A37C4965-33FA-44CA-AABB-152D93EE2138}" presName="space" presStyleCnt="0"/>
      <dgm:spPr/>
    </dgm:pt>
    <dgm:pt modelId="{0B13D507-A05D-4ED3-A70F-647E478A3882}" type="pres">
      <dgm:prSet presAssocID="{A37C4965-33FA-44CA-AABB-152D93EE2138}" presName="rect1" presStyleLbl="alignAcc1" presStyleIdx="0" presStyleCnt="4"/>
      <dgm:spPr/>
      <dgm:t>
        <a:bodyPr/>
        <a:lstStyle/>
        <a:p>
          <a:endParaRPr lang="ru-RU"/>
        </a:p>
      </dgm:t>
    </dgm:pt>
    <dgm:pt modelId="{1FC9711B-2198-44C2-BE35-25DACCB7C1DC}" type="pres">
      <dgm:prSet presAssocID="{EC52CC0F-74DE-4414-82E5-82262DF3B5EF}" presName="vertSpace2" presStyleLbl="node1" presStyleIdx="0" presStyleCnt="4"/>
      <dgm:spPr/>
    </dgm:pt>
    <dgm:pt modelId="{50995346-81DA-487D-9600-7911037EDCDA}" type="pres">
      <dgm:prSet presAssocID="{EC52CC0F-74DE-4414-82E5-82262DF3B5EF}" presName="circle2" presStyleLbl="node1" presStyleIdx="1" presStyleCnt="4"/>
      <dgm:spPr/>
    </dgm:pt>
    <dgm:pt modelId="{FC283551-C423-4C57-A299-E744D53ABFF6}" type="pres">
      <dgm:prSet presAssocID="{EC52CC0F-74DE-4414-82E5-82262DF3B5EF}" presName="rect2" presStyleLbl="alignAcc1" presStyleIdx="1" presStyleCnt="4"/>
      <dgm:spPr/>
      <dgm:t>
        <a:bodyPr/>
        <a:lstStyle/>
        <a:p>
          <a:endParaRPr lang="ru-RU"/>
        </a:p>
      </dgm:t>
    </dgm:pt>
    <dgm:pt modelId="{8DCD2658-7C81-4F7C-906E-80779B091DA4}" type="pres">
      <dgm:prSet presAssocID="{E690440D-1A71-404D-BF59-6B38585162BA}" presName="vertSpace3" presStyleLbl="node1" presStyleIdx="1" presStyleCnt="4"/>
      <dgm:spPr/>
    </dgm:pt>
    <dgm:pt modelId="{AEE7DFBC-0CDD-4832-91D3-53FD7435B192}" type="pres">
      <dgm:prSet presAssocID="{E690440D-1A71-404D-BF59-6B38585162BA}" presName="circle3" presStyleLbl="node1" presStyleIdx="2" presStyleCnt="4"/>
      <dgm:spPr/>
    </dgm:pt>
    <dgm:pt modelId="{665D51F3-CF26-46E8-9C25-23D9103A9264}" type="pres">
      <dgm:prSet presAssocID="{E690440D-1A71-404D-BF59-6B38585162BA}" presName="rect3" presStyleLbl="alignAcc1" presStyleIdx="2" presStyleCnt="4"/>
      <dgm:spPr/>
      <dgm:t>
        <a:bodyPr/>
        <a:lstStyle/>
        <a:p>
          <a:endParaRPr lang="ru-RU"/>
        </a:p>
      </dgm:t>
    </dgm:pt>
    <dgm:pt modelId="{5A3ED105-77E0-4777-9919-5BDCE6EADB2B}" type="pres">
      <dgm:prSet presAssocID="{843CBF33-1B2F-4758-81EF-7156A75A5C88}" presName="vertSpace4" presStyleLbl="node1" presStyleIdx="2" presStyleCnt="4"/>
      <dgm:spPr/>
    </dgm:pt>
    <dgm:pt modelId="{DDB86997-155D-4D37-9F34-074D9B2F7231}" type="pres">
      <dgm:prSet presAssocID="{843CBF33-1B2F-4758-81EF-7156A75A5C88}" presName="circle4" presStyleLbl="node1" presStyleIdx="3" presStyleCnt="4"/>
      <dgm:spPr/>
    </dgm:pt>
    <dgm:pt modelId="{C22402C7-32D8-4215-8164-84E69AF2FA12}" type="pres">
      <dgm:prSet presAssocID="{843CBF33-1B2F-4758-81EF-7156A75A5C88}" presName="rect4" presStyleLbl="alignAcc1" presStyleIdx="3" presStyleCnt="4"/>
      <dgm:spPr/>
      <dgm:t>
        <a:bodyPr/>
        <a:lstStyle/>
        <a:p>
          <a:endParaRPr lang="ru-RU"/>
        </a:p>
      </dgm:t>
    </dgm:pt>
    <dgm:pt modelId="{C3EC12C2-BFFF-476D-B780-434B5E7742D4}" type="pres">
      <dgm:prSet presAssocID="{A37C4965-33FA-44CA-AABB-152D93EE2138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E60DB7-5B92-42B3-AFE4-758607E46D07}" type="pres">
      <dgm:prSet presAssocID="{EC52CC0F-74DE-4414-82E5-82262DF3B5EF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AD5397-06A1-4D73-A194-2906EF465FE7}" type="pres">
      <dgm:prSet presAssocID="{E690440D-1A71-404D-BF59-6B38585162BA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408525-92B8-4BED-9C55-8BB9914C2A72}" type="pres">
      <dgm:prSet presAssocID="{843CBF33-1B2F-4758-81EF-7156A75A5C88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E4DEE74-77AF-4397-89B4-150A4D40306D}" srcId="{A6F60F46-E9C2-4F6C-8BB2-2521F4C67AF3}" destId="{EC52CC0F-74DE-4414-82E5-82262DF3B5EF}" srcOrd="1" destOrd="0" parTransId="{58C81C71-658B-4185-9FFF-3780062F6A64}" sibTransId="{2BDD7E5D-3EE9-4D12-996C-EEDB47E10A00}"/>
    <dgm:cxn modelId="{93D5CF6F-681A-4772-8554-14D4F70DAE17}" srcId="{A6F60F46-E9C2-4F6C-8BB2-2521F4C67AF3}" destId="{843CBF33-1B2F-4758-81EF-7156A75A5C88}" srcOrd="3" destOrd="0" parTransId="{8487F3E2-DEAC-481C-8CBF-EDC751200055}" sibTransId="{DA0560CF-35CE-4C37-ABEA-82DADCCEAFF7}"/>
    <dgm:cxn modelId="{E2974BB1-D8B4-4931-B354-F60F6D3CEA28}" type="presOf" srcId="{E690440D-1A71-404D-BF59-6B38585162BA}" destId="{665D51F3-CF26-46E8-9C25-23D9103A9264}" srcOrd="0" destOrd="0" presId="urn:microsoft.com/office/officeart/2005/8/layout/target3"/>
    <dgm:cxn modelId="{70A50AE3-C9A9-4F8E-9529-5BE34DDE4B91}" type="presOf" srcId="{EC52CC0F-74DE-4414-82E5-82262DF3B5EF}" destId="{FC283551-C423-4C57-A299-E744D53ABFF6}" srcOrd="0" destOrd="0" presId="urn:microsoft.com/office/officeart/2005/8/layout/target3"/>
    <dgm:cxn modelId="{009BEC18-86A4-47C5-B772-730C8B885848}" srcId="{A6F60F46-E9C2-4F6C-8BB2-2521F4C67AF3}" destId="{A37C4965-33FA-44CA-AABB-152D93EE2138}" srcOrd="0" destOrd="0" parTransId="{F8A3C557-1523-4359-A6F1-593CB3358DAE}" sibTransId="{69C60F76-264B-484D-9A99-83B44C9F04B1}"/>
    <dgm:cxn modelId="{32391A0F-8314-45D2-BB55-19F02C17A31E}" type="presOf" srcId="{A37C4965-33FA-44CA-AABB-152D93EE2138}" destId="{C3EC12C2-BFFF-476D-B780-434B5E7742D4}" srcOrd="1" destOrd="0" presId="urn:microsoft.com/office/officeart/2005/8/layout/target3"/>
    <dgm:cxn modelId="{3E0953A1-C333-427E-ABAF-948F28F3CFD5}" type="presOf" srcId="{EC52CC0F-74DE-4414-82E5-82262DF3B5EF}" destId="{C3E60DB7-5B92-42B3-AFE4-758607E46D07}" srcOrd="1" destOrd="0" presId="urn:microsoft.com/office/officeart/2005/8/layout/target3"/>
    <dgm:cxn modelId="{793451BD-B167-488B-A55B-D7139F3CE49C}" srcId="{A6F60F46-E9C2-4F6C-8BB2-2521F4C67AF3}" destId="{E690440D-1A71-404D-BF59-6B38585162BA}" srcOrd="2" destOrd="0" parTransId="{A879DDA3-891A-4F58-8DC2-F6A812D69BE3}" sibTransId="{6C8DC52D-DFF7-4A96-A9CE-9A5421CDEDF7}"/>
    <dgm:cxn modelId="{9F3DAD8C-2E97-4B16-8C0A-BB49DBB688BC}" type="presOf" srcId="{A37C4965-33FA-44CA-AABB-152D93EE2138}" destId="{0B13D507-A05D-4ED3-A70F-647E478A3882}" srcOrd="0" destOrd="0" presId="urn:microsoft.com/office/officeart/2005/8/layout/target3"/>
    <dgm:cxn modelId="{8CE646FA-7021-4491-82A2-0D3AA0AD2EF1}" type="presOf" srcId="{E690440D-1A71-404D-BF59-6B38585162BA}" destId="{96AD5397-06A1-4D73-A194-2906EF465FE7}" srcOrd="1" destOrd="0" presId="urn:microsoft.com/office/officeart/2005/8/layout/target3"/>
    <dgm:cxn modelId="{83242055-6277-4F53-A6BC-FB6A2C2C7B3D}" type="presOf" srcId="{843CBF33-1B2F-4758-81EF-7156A75A5C88}" destId="{C22402C7-32D8-4215-8164-84E69AF2FA12}" srcOrd="0" destOrd="0" presId="urn:microsoft.com/office/officeart/2005/8/layout/target3"/>
    <dgm:cxn modelId="{FB284994-DBBB-404E-BB80-92AFBCD9556E}" type="presOf" srcId="{843CBF33-1B2F-4758-81EF-7156A75A5C88}" destId="{5C408525-92B8-4BED-9C55-8BB9914C2A72}" srcOrd="1" destOrd="0" presId="urn:microsoft.com/office/officeart/2005/8/layout/target3"/>
    <dgm:cxn modelId="{6CF0917E-1CBE-43A1-BA69-3B21ED164FE3}" type="presOf" srcId="{A6F60F46-E9C2-4F6C-8BB2-2521F4C67AF3}" destId="{6F51E075-1152-483C-B159-A924E92A1CDD}" srcOrd="0" destOrd="0" presId="urn:microsoft.com/office/officeart/2005/8/layout/target3"/>
    <dgm:cxn modelId="{752DE2DA-0158-431D-88BF-4C623C4D4489}" type="presParOf" srcId="{6F51E075-1152-483C-B159-A924E92A1CDD}" destId="{233B91A4-4EC9-4AE1-8102-01C91A41FD2E}" srcOrd="0" destOrd="0" presId="urn:microsoft.com/office/officeart/2005/8/layout/target3"/>
    <dgm:cxn modelId="{B5B6A808-0F2A-4246-BD1C-D6F26994A985}" type="presParOf" srcId="{6F51E075-1152-483C-B159-A924E92A1CDD}" destId="{951AD646-8336-4881-8F4F-6B2754AAEA53}" srcOrd="1" destOrd="0" presId="urn:microsoft.com/office/officeart/2005/8/layout/target3"/>
    <dgm:cxn modelId="{6B5C31FC-0D60-42DC-ACB9-CAB96CBF6E45}" type="presParOf" srcId="{6F51E075-1152-483C-B159-A924E92A1CDD}" destId="{0B13D507-A05D-4ED3-A70F-647E478A3882}" srcOrd="2" destOrd="0" presId="urn:microsoft.com/office/officeart/2005/8/layout/target3"/>
    <dgm:cxn modelId="{9699AF76-CD10-41E4-9640-517A7D844EC6}" type="presParOf" srcId="{6F51E075-1152-483C-B159-A924E92A1CDD}" destId="{1FC9711B-2198-44C2-BE35-25DACCB7C1DC}" srcOrd="3" destOrd="0" presId="urn:microsoft.com/office/officeart/2005/8/layout/target3"/>
    <dgm:cxn modelId="{AB6A3223-7023-4AE4-BD68-07870E4037D9}" type="presParOf" srcId="{6F51E075-1152-483C-B159-A924E92A1CDD}" destId="{50995346-81DA-487D-9600-7911037EDCDA}" srcOrd="4" destOrd="0" presId="urn:microsoft.com/office/officeart/2005/8/layout/target3"/>
    <dgm:cxn modelId="{5567EE1B-EF71-4E88-80D0-71BAA31704FA}" type="presParOf" srcId="{6F51E075-1152-483C-B159-A924E92A1CDD}" destId="{FC283551-C423-4C57-A299-E744D53ABFF6}" srcOrd="5" destOrd="0" presId="urn:microsoft.com/office/officeart/2005/8/layout/target3"/>
    <dgm:cxn modelId="{42C78FB4-D484-44FF-8704-5C31036D02E4}" type="presParOf" srcId="{6F51E075-1152-483C-B159-A924E92A1CDD}" destId="{8DCD2658-7C81-4F7C-906E-80779B091DA4}" srcOrd="6" destOrd="0" presId="urn:microsoft.com/office/officeart/2005/8/layout/target3"/>
    <dgm:cxn modelId="{7D0CA6DE-1846-4199-B94D-648F1A3029AB}" type="presParOf" srcId="{6F51E075-1152-483C-B159-A924E92A1CDD}" destId="{AEE7DFBC-0CDD-4832-91D3-53FD7435B192}" srcOrd="7" destOrd="0" presId="urn:microsoft.com/office/officeart/2005/8/layout/target3"/>
    <dgm:cxn modelId="{F4CDC577-0A25-4F6D-8BE1-49373B30A0D9}" type="presParOf" srcId="{6F51E075-1152-483C-B159-A924E92A1CDD}" destId="{665D51F3-CF26-46E8-9C25-23D9103A9264}" srcOrd="8" destOrd="0" presId="urn:microsoft.com/office/officeart/2005/8/layout/target3"/>
    <dgm:cxn modelId="{13F807B3-2E19-42A5-9BCB-482EBFA91DF3}" type="presParOf" srcId="{6F51E075-1152-483C-B159-A924E92A1CDD}" destId="{5A3ED105-77E0-4777-9919-5BDCE6EADB2B}" srcOrd="9" destOrd="0" presId="urn:microsoft.com/office/officeart/2005/8/layout/target3"/>
    <dgm:cxn modelId="{8F0E0F9B-F694-4B0F-82EA-E38E8AC4BDF1}" type="presParOf" srcId="{6F51E075-1152-483C-B159-A924E92A1CDD}" destId="{DDB86997-155D-4D37-9F34-074D9B2F7231}" srcOrd="10" destOrd="0" presId="urn:microsoft.com/office/officeart/2005/8/layout/target3"/>
    <dgm:cxn modelId="{3661F5D2-6045-435E-AE64-7323B6125E16}" type="presParOf" srcId="{6F51E075-1152-483C-B159-A924E92A1CDD}" destId="{C22402C7-32D8-4215-8164-84E69AF2FA12}" srcOrd="11" destOrd="0" presId="urn:microsoft.com/office/officeart/2005/8/layout/target3"/>
    <dgm:cxn modelId="{7AED6FDB-7E4C-4D04-B957-9B3B382418CF}" type="presParOf" srcId="{6F51E075-1152-483C-B159-A924E92A1CDD}" destId="{C3EC12C2-BFFF-476D-B780-434B5E7742D4}" srcOrd="12" destOrd="0" presId="urn:microsoft.com/office/officeart/2005/8/layout/target3"/>
    <dgm:cxn modelId="{C136F134-A3A4-4264-B712-224EA3A36D94}" type="presParOf" srcId="{6F51E075-1152-483C-B159-A924E92A1CDD}" destId="{C3E60DB7-5B92-42B3-AFE4-758607E46D07}" srcOrd="13" destOrd="0" presId="urn:microsoft.com/office/officeart/2005/8/layout/target3"/>
    <dgm:cxn modelId="{CEBC12CF-01F9-49C9-BB5F-3DAA72006CFC}" type="presParOf" srcId="{6F51E075-1152-483C-B159-A924E92A1CDD}" destId="{96AD5397-06A1-4D73-A194-2906EF465FE7}" srcOrd="14" destOrd="0" presId="urn:microsoft.com/office/officeart/2005/8/layout/target3"/>
    <dgm:cxn modelId="{F6F311EC-E8DB-4E39-BAF2-E039200FE3B6}" type="presParOf" srcId="{6F51E075-1152-483C-B159-A924E92A1CDD}" destId="{5C408525-92B8-4BED-9C55-8BB9914C2A72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66EC12-39CD-491B-9E9E-A58B4B32F953}" type="doc">
      <dgm:prSet loTypeId="urn:microsoft.com/office/officeart/2005/8/layout/venn1" loCatId="relationship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ru-RU"/>
        </a:p>
      </dgm:t>
    </dgm:pt>
    <dgm:pt modelId="{DE903D27-9302-4E8C-8A93-E43924E9E262}">
      <dgm:prSet/>
      <dgm:spPr/>
      <dgm:t>
        <a:bodyPr/>
        <a:lstStyle/>
        <a:p>
          <a:pPr rtl="0"/>
          <a:r>
            <a:rPr lang="ru-RU" dirty="0" err="1" smtClean="0"/>
            <a:t>Викриття</a:t>
          </a:r>
          <a:r>
            <a:rPr lang="ru-RU" dirty="0" smtClean="0"/>
            <a:t> </a:t>
          </a:r>
          <a:r>
            <a:rPr lang="ru-RU" dirty="0" err="1" smtClean="0"/>
            <a:t>системи</a:t>
          </a:r>
          <a:r>
            <a:rPr lang="ru-RU" dirty="0" smtClean="0"/>
            <a:t> </a:t>
          </a:r>
          <a:r>
            <a:rPr lang="ru-RU" dirty="0" err="1" smtClean="0"/>
            <a:t>більшовицького</a:t>
          </a:r>
          <a:r>
            <a:rPr lang="ru-RU" dirty="0" smtClean="0"/>
            <a:t> </a:t>
          </a:r>
          <a:r>
            <a:rPr lang="ru-RU" dirty="0" err="1" smtClean="0"/>
            <a:t>терору</a:t>
          </a:r>
          <a:r>
            <a:rPr lang="ru-RU" dirty="0" smtClean="0"/>
            <a:t>.</a:t>
          </a:r>
          <a:endParaRPr lang="ru-RU" dirty="0"/>
        </a:p>
      </dgm:t>
    </dgm:pt>
    <dgm:pt modelId="{C5211EBB-3A71-4DFB-AA39-F4C18884C3DC}" type="parTrans" cxnId="{938B4E71-17DC-40F5-B935-867097BD3090}">
      <dgm:prSet/>
      <dgm:spPr/>
      <dgm:t>
        <a:bodyPr/>
        <a:lstStyle/>
        <a:p>
          <a:endParaRPr lang="ru-RU"/>
        </a:p>
      </dgm:t>
    </dgm:pt>
    <dgm:pt modelId="{5E773259-D06B-4212-8E93-F98EAB236A1F}" type="sibTrans" cxnId="{938B4E71-17DC-40F5-B935-867097BD3090}">
      <dgm:prSet/>
      <dgm:spPr/>
      <dgm:t>
        <a:bodyPr/>
        <a:lstStyle/>
        <a:p>
          <a:endParaRPr lang="ru-RU"/>
        </a:p>
      </dgm:t>
    </dgm:pt>
    <dgm:pt modelId="{5B02C420-30CA-4E1D-A3DF-B3B18C8DCC60}">
      <dgm:prSet/>
      <dgm:spPr/>
      <dgm:t>
        <a:bodyPr/>
        <a:lstStyle/>
        <a:p>
          <a:pPr rtl="0"/>
          <a:r>
            <a:rPr lang="ru-RU" dirty="0" smtClean="0"/>
            <a:t>Показ </a:t>
          </a:r>
          <a:r>
            <a:rPr lang="ru-RU" dirty="0" err="1" smtClean="0"/>
            <a:t>жорстоких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підступних</a:t>
          </a:r>
          <a:r>
            <a:rPr lang="ru-RU" dirty="0" smtClean="0"/>
            <a:t> </a:t>
          </a:r>
          <a:r>
            <a:rPr lang="ru-RU" dirty="0" err="1" smtClean="0"/>
            <a:t>методів</a:t>
          </a:r>
          <a:r>
            <a:rPr lang="ru-RU" dirty="0" smtClean="0"/>
            <a:t> </a:t>
          </a:r>
          <a:r>
            <a:rPr lang="ru-RU" dirty="0" err="1" smtClean="0"/>
            <a:t>роботи</a:t>
          </a:r>
          <a:r>
            <a:rPr lang="ru-RU" dirty="0" smtClean="0"/>
            <a:t> </a:t>
          </a:r>
          <a:r>
            <a:rPr lang="ru-RU" dirty="0" err="1" smtClean="0"/>
            <a:t>каральних</a:t>
          </a:r>
          <a:r>
            <a:rPr lang="ru-RU" dirty="0" smtClean="0"/>
            <a:t> </a:t>
          </a:r>
          <a:r>
            <a:rPr lang="ru-RU" dirty="0" err="1" smtClean="0"/>
            <a:t>органів</a:t>
          </a:r>
          <a:r>
            <a:rPr lang="ru-RU" dirty="0" smtClean="0"/>
            <a:t>.</a:t>
          </a:r>
          <a:endParaRPr lang="ru-RU" dirty="0"/>
        </a:p>
      </dgm:t>
    </dgm:pt>
    <dgm:pt modelId="{CA25A683-3822-4A73-BF55-8F8524CD75B5}" type="parTrans" cxnId="{31AD8838-7220-4769-9A18-31D5A99CAD0D}">
      <dgm:prSet/>
      <dgm:spPr/>
      <dgm:t>
        <a:bodyPr/>
        <a:lstStyle/>
        <a:p>
          <a:endParaRPr lang="ru-RU"/>
        </a:p>
      </dgm:t>
    </dgm:pt>
    <dgm:pt modelId="{FBE66016-2282-4036-97A1-7E273BA187DA}" type="sibTrans" cxnId="{31AD8838-7220-4769-9A18-31D5A99CAD0D}">
      <dgm:prSet/>
      <dgm:spPr/>
      <dgm:t>
        <a:bodyPr/>
        <a:lstStyle/>
        <a:p>
          <a:endParaRPr lang="ru-RU"/>
        </a:p>
      </dgm:t>
    </dgm:pt>
    <dgm:pt modelId="{C6FBE3F3-0E78-4A53-A997-4F4601007758}">
      <dgm:prSet/>
      <dgm:spPr/>
      <dgm:t>
        <a:bodyPr/>
        <a:lstStyle/>
        <a:p>
          <a:pPr rtl="0"/>
          <a:r>
            <a:rPr lang="ru-RU" dirty="0" err="1" smtClean="0"/>
            <a:t>Розвінчання</a:t>
          </a:r>
          <a:r>
            <a:rPr lang="ru-RU" dirty="0" smtClean="0"/>
            <a:t> </a:t>
          </a:r>
          <a:r>
            <a:rPr lang="ru-RU" dirty="0" err="1" smtClean="0"/>
            <a:t>більшовицької</a:t>
          </a:r>
          <a:r>
            <a:rPr lang="ru-RU" dirty="0" smtClean="0"/>
            <a:t> </a:t>
          </a:r>
          <a:r>
            <a:rPr lang="ru-RU" dirty="0" err="1" smtClean="0"/>
            <a:t>системи</a:t>
          </a:r>
          <a:r>
            <a:rPr lang="ru-RU" dirty="0" smtClean="0"/>
            <a:t> </a:t>
          </a:r>
          <a:r>
            <a:rPr lang="ru-RU" dirty="0" err="1" smtClean="0"/>
            <a:t>господарювання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знущання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людей.</a:t>
          </a:r>
          <a:endParaRPr lang="ru-RU" dirty="0"/>
        </a:p>
      </dgm:t>
    </dgm:pt>
    <dgm:pt modelId="{A9B8FE7A-9CE8-4E62-9C03-CDFE51BB2688}" type="parTrans" cxnId="{C6459599-2420-417D-BA35-5B054042EA7E}">
      <dgm:prSet/>
      <dgm:spPr/>
      <dgm:t>
        <a:bodyPr/>
        <a:lstStyle/>
        <a:p>
          <a:endParaRPr lang="ru-RU"/>
        </a:p>
      </dgm:t>
    </dgm:pt>
    <dgm:pt modelId="{B5FD3C53-9DDD-43AE-A5E1-65A43573C10D}" type="sibTrans" cxnId="{C6459599-2420-417D-BA35-5B054042EA7E}">
      <dgm:prSet/>
      <dgm:spPr/>
      <dgm:t>
        <a:bodyPr/>
        <a:lstStyle/>
        <a:p>
          <a:endParaRPr lang="ru-RU"/>
        </a:p>
      </dgm:t>
    </dgm:pt>
    <dgm:pt modelId="{BC6B9E8A-757B-4399-8DB3-A5357DF9C0FD}">
      <dgm:prSet/>
      <dgm:spPr/>
      <dgm:t>
        <a:bodyPr/>
        <a:lstStyle/>
        <a:p>
          <a:pPr rtl="0"/>
          <a:r>
            <a:rPr lang="ru-RU" dirty="0" err="1" smtClean="0"/>
            <a:t>Розповідь</a:t>
          </a:r>
          <a:r>
            <a:rPr lang="ru-RU" dirty="0" smtClean="0"/>
            <a:t> про </a:t>
          </a:r>
          <a:r>
            <a:rPr lang="ru-RU" dirty="0" err="1" smtClean="0"/>
            <a:t>страждання</a:t>
          </a:r>
          <a:r>
            <a:rPr lang="ru-RU" dirty="0" smtClean="0"/>
            <a:t> </a:t>
          </a:r>
          <a:r>
            <a:rPr lang="ru-RU" dirty="0" err="1" smtClean="0"/>
            <a:t>українського</a:t>
          </a:r>
          <a:r>
            <a:rPr lang="ru-RU" dirty="0" smtClean="0"/>
            <a:t> народу у </a:t>
          </a:r>
          <a:r>
            <a:rPr lang="ru-RU" dirty="0" err="1" smtClean="0"/>
            <a:t>більшовицькому</a:t>
          </a:r>
          <a:r>
            <a:rPr lang="ru-RU" dirty="0" smtClean="0"/>
            <a:t> «раю».</a:t>
          </a:r>
          <a:endParaRPr lang="ru-RU" dirty="0"/>
        </a:p>
      </dgm:t>
    </dgm:pt>
    <dgm:pt modelId="{7D9310BD-13ED-4561-A833-4B940EA01495}" type="parTrans" cxnId="{067B117B-16F4-4F44-B686-A9C0C135749B}">
      <dgm:prSet/>
      <dgm:spPr/>
      <dgm:t>
        <a:bodyPr/>
        <a:lstStyle/>
        <a:p>
          <a:endParaRPr lang="ru-RU"/>
        </a:p>
      </dgm:t>
    </dgm:pt>
    <dgm:pt modelId="{1EBDE567-254C-49E4-A345-0634EA58C4B8}" type="sibTrans" cxnId="{067B117B-16F4-4F44-B686-A9C0C135749B}">
      <dgm:prSet/>
      <dgm:spPr/>
      <dgm:t>
        <a:bodyPr/>
        <a:lstStyle/>
        <a:p>
          <a:endParaRPr lang="ru-RU"/>
        </a:p>
      </dgm:t>
    </dgm:pt>
    <dgm:pt modelId="{33FAB809-76A9-43CA-8875-B863DA73CE58}">
      <dgm:prSet/>
      <dgm:spPr/>
      <dgm:t>
        <a:bodyPr/>
        <a:lstStyle/>
        <a:p>
          <a:pPr rtl="0"/>
          <a:r>
            <a:rPr lang="ru-RU" dirty="0" err="1" smtClean="0"/>
            <a:t>Безкомпромісне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аргументоване</a:t>
          </a:r>
          <a:r>
            <a:rPr lang="ru-RU" dirty="0" smtClean="0"/>
            <a:t> </a:t>
          </a:r>
          <a:r>
            <a:rPr lang="ru-RU" dirty="0" err="1" smtClean="0"/>
            <a:t>викриття</a:t>
          </a:r>
          <a:r>
            <a:rPr lang="ru-RU" dirty="0" smtClean="0"/>
            <a:t> </a:t>
          </a:r>
          <a:r>
            <a:rPr lang="ru-RU" dirty="0" err="1" smtClean="0"/>
            <a:t>російського</a:t>
          </a:r>
          <a:r>
            <a:rPr lang="ru-RU" dirty="0" smtClean="0"/>
            <a:t> великодержавного </a:t>
          </a:r>
          <a:r>
            <a:rPr lang="ru-RU" dirty="0" err="1" smtClean="0"/>
            <a:t>шовінізму</a:t>
          </a:r>
          <a:r>
            <a:rPr lang="ru-RU" dirty="0" smtClean="0"/>
            <a:t>.</a:t>
          </a:r>
          <a:endParaRPr lang="ru-RU" dirty="0"/>
        </a:p>
      </dgm:t>
    </dgm:pt>
    <dgm:pt modelId="{D76E9155-A2BD-4AC3-AF19-B2627F82C39D}" type="parTrans" cxnId="{EF984714-74BE-458C-A066-86CD0F74E1A9}">
      <dgm:prSet/>
      <dgm:spPr/>
      <dgm:t>
        <a:bodyPr/>
        <a:lstStyle/>
        <a:p>
          <a:endParaRPr lang="ru-RU"/>
        </a:p>
      </dgm:t>
    </dgm:pt>
    <dgm:pt modelId="{3BA0E62C-6C1C-47B5-B1DD-BCA4A32039B6}" type="sibTrans" cxnId="{EF984714-74BE-458C-A066-86CD0F74E1A9}">
      <dgm:prSet/>
      <dgm:spPr/>
      <dgm:t>
        <a:bodyPr/>
        <a:lstStyle/>
        <a:p>
          <a:endParaRPr lang="ru-RU"/>
        </a:p>
      </dgm:t>
    </dgm:pt>
    <dgm:pt modelId="{51CC860E-E985-49D4-B18C-14C84AA5AE63}">
      <dgm:prSet/>
      <dgm:spPr/>
      <dgm:t>
        <a:bodyPr/>
        <a:lstStyle/>
        <a:p>
          <a:pPr rtl="0"/>
          <a:r>
            <a:rPr lang="ru-RU" dirty="0" err="1" smtClean="0"/>
            <a:t>Звернення</a:t>
          </a:r>
          <a:r>
            <a:rPr lang="ru-RU" dirty="0" smtClean="0"/>
            <a:t> до </a:t>
          </a:r>
          <a:r>
            <a:rPr lang="ru-RU" dirty="0" err="1" smtClean="0"/>
            <a:t>історії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боротьба</a:t>
          </a:r>
          <a:r>
            <a:rPr lang="ru-RU" dirty="0" smtClean="0"/>
            <a:t> </a:t>
          </a:r>
          <a:r>
            <a:rPr lang="ru-RU" dirty="0" err="1" smtClean="0"/>
            <a:t>проти</a:t>
          </a:r>
          <a:r>
            <a:rPr lang="ru-RU" dirty="0" smtClean="0"/>
            <a:t> </a:t>
          </a:r>
          <a:r>
            <a:rPr lang="ru-RU" dirty="0" err="1" smtClean="0"/>
            <a:t>Росії</a:t>
          </a:r>
          <a:r>
            <a:rPr lang="ru-RU" dirty="0" smtClean="0"/>
            <a:t>.</a:t>
          </a:r>
          <a:endParaRPr lang="ru-RU" dirty="0"/>
        </a:p>
      </dgm:t>
    </dgm:pt>
    <dgm:pt modelId="{40F1DBD0-7F91-4150-88E2-6013F2F745C6}" type="parTrans" cxnId="{66951A1A-EA30-4CC3-B29A-58E0B2B9428A}">
      <dgm:prSet/>
      <dgm:spPr/>
      <dgm:t>
        <a:bodyPr/>
        <a:lstStyle/>
        <a:p>
          <a:endParaRPr lang="ru-RU"/>
        </a:p>
      </dgm:t>
    </dgm:pt>
    <dgm:pt modelId="{A34AAC71-B68C-4AA5-BF6E-1C5B04AB5F9E}" type="sibTrans" cxnId="{66951A1A-EA30-4CC3-B29A-58E0B2B9428A}">
      <dgm:prSet/>
      <dgm:spPr/>
      <dgm:t>
        <a:bodyPr/>
        <a:lstStyle/>
        <a:p>
          <a:endParaRPr lang="ru-RU"/>
        </a:p>
      </dgm:t>
    </dgm:pt>
    <dgm:pt modelId="{D21ABB98-52A5-4F31-B5F7-D8F64158F610}">
      <dgm:prSet/>
      <dgm:spPr/>
      <dgm:t>
        <a:bodyPr/>
        <a:lstStyle/>
        <a:p>
          <a:pPr rtl="0"/>
          <a:r>
            <a:rPr lang="ru-RU" dirty="0" err="1" smtClean="0"/>
            <a:t>Змалювання</a:t>
          </a:r>
          <a:r>
            <a:rPr lang="ru-RU" dirty="0" smtClean="0"/>
            <a:t> </a:t>
          </a:r>
          <a:r>
            <a:rPr lang="ru-RU" dirty="0" err="1" smtClean="0"/>
            <a:t>долі</a:t>
          </a:r>
          <a:r>
            <a:rPr lang="ru-RU" dirty="0" smtClean="0"/>
            <a:t> </a:t>
          </a:r>
          <a:r>
            <a:rPr lang="ru-RU" dirty="0" err="1" smtClean="0"/>
            <a:t>української</a:t>
          </a:r>
          <a:r>
            <a:rPr lang="ru-RU" dirty="0" smtClean="0"/>
            <a:t> </a:t>
          </a:r>
          <a:r>
            <a:rPr lang="ru-RU" dirty="0" err="1" smtClean="0"/>
            <a:t>людини</a:t>
          </a:r>
          <a:r>
            <a:rPr lang="ru-RU" dirty="0" smtClean="0"/>
            <a:t> у </a:t>
          </a:r>
          <a:r>
            <a:rPr lang="ru-RU" dirty="0" err="1" smtClean="0"/>
            <a:t>вирі</a:t>
          </a:r>
          <a:r>
            <a:rPr lang="ru-RU" dirty="0" smtClean="0"/>
            <a:t> </a:t>
          </a:r>
          <a:r>
            <a:rPr lang="ru-RU" dirty="0" err="1" smtClean="0"/>
            <a:t>Другої</a:t>
          </a:r>
          <a:r>
            <a:rPr lang="ru-RU" dirty="0" smtClean="0"/>
            <a:t> </a:t>
          </a:r>
          <a:r>
            <a:rPr lang="ru-RU" dirty="0" err="1" smtClean="0"/>
            <a:t>світової</a:t>
          </a:r>
          <a:r>
            <a:rPr lang="ru-RU" dirty="0" smtClean="0"/>
            <a:t> </a:t>
          </a:r>
          <a:r>
            <a:rPr lang="ru-RU" dirty="0" err="1" smtClean="0"/>
            <a:t>війни</a:t>
          </a:r>
          <a:r>
            <a:rPr lang="ru-RU" dirty="0" smtClean="0"/>
            <a:t>.</a:t>
          </a:r>
          <a:endParaRPr lang="ru-RU" dirty="0"/>
        </a:p>
      </dgm:t>
    </dgm:pt>
    <dgm:pt modelId="{5EABCFE2-33B5-4845-B854-DE2DA6C81E70}" type="parTrans" cxnId="{EF08AA2F-7D45-4E1B-9A06-200AED85FB00}">
      <dgm:prSet/>
      <dgm:spPr/>
      <dgm:t>
        <a:bodyPr/>
        <a:lstStyle/>
        <a:p>
          <a:endParaRPr lang="ru-RU"/>
        </a:p>
      </dgm:t>
    </dgm:pt>
    <dgm:pt modelId="{0FFB82E1-710C-4D63-A746-A91CD035419C}" type="sibTrans" cxnId="{EF08AA2F-7D45-4E1B-9A06-200AED85FB00}">
      <dgm:prSet/>
      <dgm:spPr/>
      <dgm:t>
        <a:bodyPr/>
        <a:lstStyle/>
        <a:p>
          <a:endParaRPr lang="ru-RU"/>
        </a:p>
      </dgm:t>
    </dgm:pt>
    <dgm:pt modelId="{35DC6491-0113-4650-A1AF-2684F2D05386}">
      <dgm:prSet/>
      <dgm:spPr/>
      <dgm:t>
        <a:bodyPr/>
        <a:lstStyle/>
        <a:p>
          <a:endParaRPr lang="ru-RU"/>
        </a:p>
      </dgm:t>
    </dgm:pt>
    <dgm:pt modelId="{D2C8FEF1-4552-40F6-B9A9-E2F000F2D908}" type="parTrans" cxnId="{2F238B78-7EB1-444B-933C-CE4982ACA1AF}">
      <dgm:prSet/>
      <dgm:spPr/>
      <dgm:t>
        <a:bodyPr/>
        <a:lstStyle/>
        <a:p>
          <a:endParaRPr lang="ru-RU"/>
        </a:p>
      </dgm:t>
    </dgm:pt>
    <dgm:pt modelId="{89B78934-EFB1-4BD5-8F23-1A6E5730BDB2}" type="sibTrans" cxnId="{2F238B78-7EB1-444B-933C-CE4982ACA1AF}">
      <dgm:prSet/>
      <dgm:spPr/>
      <dgm:t>
        <a:bodyPr/>
        <a:lstStyle/>
        <a:p>
          <a:endParaRPr lang="ru-RU"/>
        </a:p>
      </dgm:t>
    </dgm:pt>
    <dgm:pt modelId="{D832D175-932B-4F22-A179-74F19862C608}" type="pres">
      <dgm:prSet presAssocID="{F766EC12-39CD-491B-9E9E-A58B4B32F953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790DDA-B47F-46F9-A2AD-F081EAD9DEBE}" type="pres">
      <dgm:prSet presAssocID="{DE903D27-9302-4E8C-8A93-E43924E9E262}" presName="circ1" presStyleLbl="vennNode1" presStyleIdx="0" presStyleCnt="7"/>
      <dgm:spPr/>
    </dgm:pt>
    <dgm:pt modelId="{FC38FD0F-122E-49CC-832C-2F5364D17B4E}" type="pres">
      <dgm:prSet presAssocID="{DE903D27-9302-4E8C-8A93-E43924E9E26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B347CA-B0FF-4DC5-8678-839419D064E1}" type="pres">
      <dgm:prSet presAssocID="{5B02C420-30CA-4E1D-A3DF-B3B18C8DCC60}" presName="circ2" presStyleLbl="vennNode1" presStyleIdx="1" presStyleCnt="7"/>
      <dgm:spPr/>
    </dgm:pt>
    <dgm:pt modelId="{AAE66214-AA64-4385-B7EC-2E8DE3115159}" type="pres">
      <dgm:prSet presAssocID="{5B02C420-30CA-4E1D-A3DF-B3B18C8DCC6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D46491-28CD-4FA6-A8C4-6CE7D60CFFA8}" type="pres">
      <dgm:prSet presAssocID="{C6FBE3F3-0E78-4A53-A997-4F4601007758}" presName="circ3" presStyleLbl="vennNode1" presStyleIdx="2" presStyleCnt="7"/>
      <dgm:spPr/>
    </dgm:pt>
    <dgm:pt modelId="{300DCBD0-74FB-441B-8469-05D9320D0D11}" type="pres">
      <dgm:prSet presAssocID="{C6FBE3F3-0E78-4A53-A997-4F460100775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22ACE8-CCF9-4830-9643-B6093F608539}" type="pres">
      <dgm:prSet presAssocID="{BC6B9E8A-757B-4399-8DB3-A5357DF9C0FD}" presName="circ4" presStyleLbl="vennNode1" presStyleIdx="3" presStyleCnt="7"/>
      <dgm:spPr/>
    </dgm:pt>
    <dgm:pt modelId="{785DA178-3A06-4517-AF2E-C105104E606E}" type="pres">
      <dgm:prSet presAssocID="{BC6B9E8A-757B-4399-8DB3-A5357DF9C0FD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2DB6D3-8E55-4E8A-A063-8EF752B9AC6F}" type="pres">
      <dgm:prSet presAssocID="{33FAB809-76A9-43CA-8875-B863DA73CE58}" presName="circ5" presStyleLbl="vennNode1" presStyleIdx="4" presStyleCnt="7"/>
      <dgm:spPr/>
    </dgm:pt>
    <dgm:pt modelId="{7C3907E6-A1DC-4DD9-89EC-7A4056F74C18}" type="pres">
      <dgm:prSet presAssocID="{33FAB809-76A9-43CA-8875-B863DA73CE58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67588E-B160-46CD-BCC0-F01C27F31402}" type="pres">
      <dgm:prSet presAssocID="{51CC860E-E985-49D4-B18C-14C84AA5AE63}" presName="circ6" presStyleLbl="vennNode1" presStyleIdx="5" presStyleCnt="7"/>
      <dgm:spPr/>
    </dgm:pt>
    <dgm:pt modelId="{6C334F14-F04B-4633-9DA2-35FFD8549262}" type="pres">
      <dgm:prSet presAssocID="{51CC860E-E985-49D4-B18C-14C84AA5AE63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7A3BEE-416B-4C64-A7C1-B5FE2900274A}" type="pres">
      <dgm:prSet presAssocID="{D21ABB98-52A5-4F31-B5F7-D8F64158F610}" presName="circ7" presStyleLbl="vennNode1" presStyleIdx="6" presStyleCnt="7"/>
      <dgm:spPr/>
    </dgm:pt>
    <dgm:pt modelId="{7C95F02E-05C1-43C5-B6A3-8B07DDD0D6C2}" type="pres">
      <dgm:prSet presAssocID="{D21ABB98-52A5-4F31-B5F7-D8F64158F610}" presName="circ7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C3FCF6-E1EB-4CEA-8880-ED94357D81BE}" type="presOf" srcId="{51CC860E-E985-49D4-B18C-14C84AA5AE63}" destId="{6C334F14-F04B-4633-9DA2-35FFD8549262}" srcOrd="0" destOrd="0" presId="urn:microsoft.com/office/officeart/2005/8/layout/venn1"/>
    <dgm:cxn modelId="{AC3EF243-C6F8-41F4-AC57-97EE71B3C2EF}" type="presOf" srcId="{C6FBE3F3-0E78-4A53-A997-4F4601007758}" destId="{300DCBD0-74FB-441B-8469-05D9320D0D11}" srcOrd="0" destOrd="0" presId="urn:microsoft.com/office/officeart/2005/8/layout/venn1"/>
    <dgm:cxn modelId="{938B4E71-17DC-40F5-B935-867097BD3090}" srcId="{F766EC12-39CD-491B-9E9E-A58B4B32F953}" destId="{DE903D27-9302-4E8C-8A93-E43924E9E262}" srcOrd="0" destOrd="0" parTransId="{C5211EBB-3A71-4DFB-AA39-F4C18884C3DC}" sibTransId="{5E773259-D06B-4212-8E93-F98EAB236A1F}"/>
    <dgm:cxn modelId="{66951A1A-EA30-4CC3-B29A-58E0B2B9428A}" srcId="{F766EC12-39CD-491B-9E9E-A58B4B32F953}" destId="{51CC860E-E985-49D4-B18C-14C84AA5AE63}" srcOrd="5" destOrd="0" parTransId="{40F1DBD0-7F91-4150-88E2-6013F2F745C6}" sibTransId="{A34AAC71-B68C-4AA5-BF6E-1C5B04AB5F9E}"/>
    <dgm:cxn modelId="{FEE306F5-BF7E-4FF4-9345-DE359B192272}" type="presOf" srcId="{BC6B9E8A-757B-4399-8DB3-A5357DF9C0FD}" destId="{785DA178-3A06-4517-AF2E-C105104E606E}" srcOrd="0" destOrd="0" presId="urn:microsoft.com/office/officeart/2005/8/layout/venn1"/>
    <dgm:cxn modelId="{FF257EEB-3B66-46ED-9A68-B5FE18432E5C}" type="presOf" srcId="{5B02C420-30CA-4E1D-A3DF-B3B18C8DCC60}" destId="{AAE66214-AA64-4385-B7EC-2E8DE3115159}" srcOrd="0" destOrd="0" presId="urn:microsoft.com/office/officeart/2005/8/layout/venn1"/>
    <dgm:cxn modelId="{4E32BD23-E921-45F5-A039-4114C15C5F0B}" type="presOf" srcId="{33FAB809-76A9-43CA-8875-B863DA73CE58}" destId="{7C3907E6-A1DC-4DD9-89EC-7A4056F74C18}" srcOrd="0" destOrd="0" presId="urn:microsoft.com/office/officeart/2005/8/layout/venn1"/>
    <dgm:cxn modelId="{EF08AA2F-7D45-4E1B-9A06-200AED85FB00}" srcId="{F766EC12-39CD-491B-9E9E-A58B4B32F953}" destId="{D21ABB98-52A5-4F31-B5F7-D8F64158F610}" srcOrd="6" destOrd="0" parTransId="{5EABCFE2-33B5-4845-B854-DE2DA6C81E70}" sibTransId="{0FFB82E1-710C-4D63-A746-A91CD035419C}"/>
    <dgm:cxn modelId="{067B117B-16F4-4F44-B686-A9C0C135749B}" srcId="{F766EC12-39CD-491B-9E9E-A58B4B32F953}" destId="{BC6B9E8A-757B-4399-8DB3-A5357DF9C0FD}" srcOrd="3" destOrd="0" parTransId="{7D9310BD-13ED-4561-A833-4B940EA01495}" sibTransId="{1EBDE567-254C-49E4-A345-0634EA58C4B8}"/>
    <dgm:cxn modelId="{2F238B78-7EB1-444B-933C-CE4982ACA1AF}" srcId="{F766EC12-39CD-491B-9E9E-A58B4B32F953}" destId="{35DC6491-0113-4650-A1AF-2684F2D05386}" srcOrd="7" destOrd="0" parTransId="{D2C8FEF1-4552-40F6-B9A9-E2F000F2D908}" sibTransId="{89B78934-EFB1-4BD5-8F23-1A6E5730BDB2}"/>
    <dgm:cxn modelId="{31AD8838-7220-4769-9A18-31D5A99CAD0D}" srcId="{F766EC12-39CD-491B-9E9E-A58B4B32F953}" destId="{5B02C420-30CA-4E1D-A3DF-B3B18C8DCC60}" srcOrd="1" destOrd="0" parTransId="{CA25A683-3822-4A73-BF55-8F8524CD75B5}" sibTransId="{FBE66016-2282-4036-97A1-7E273BA187DA}"/>
    <dgm:cxn modelId="{CC7828BB-167F-49F6-A738-4599E98F3D02}" type="presOf" srcId="{DE903D27-9302-4E8C-8A93-E43924E9E262}" destId="{FC38FD0F-122E-49CC-832C-2F5364D17B4E}" srcOrd="0" destOrd="0" presId="urn:microsoft.com/office/officeart/2005/8/layout/venn1"/>
    <dgm:cxn modelId="{C6459599-2420-417D-BA35-5B054042EA7E}" srcId="{F766EC12-39CD-491B-9E9E-A58B4B32F953}" destId="{C6FBE3F3-0E78-4A53-A997-4F4601007758}" srcOrd="2" destOrd="0" parTransId="{A9B8FE7A-9CE8-4E62-9C03-CDFE51BB2688}" sibTransId="{B5FD3C53-9DDD-43AE-A5E1-65A43573C10D}"/>
    <dgm:cxn modelId="{EF984714-74BE-458C-A066-86CD0F74E1A9}" srcId="{F766EC12-39CD-491B-9E9E-A58B4B32F953}" destId="{33FAB809-76A9-43CA-8875-B863DA73CE58}" srcOrd="4" destOrd="0" parTransId="{D76E9155-A2BD-4AC3-AF19-B2627F82C39D}" sibTransId="{3BA0E62C-6C1C-47B5-B1DD-BCA4A32039B6}"/>
    <dgm:cxn modelId="{89405E36-3764-4101-AAA5-A511D1149858}" type="presOf" srcId="{F766EC12-39CD-491B-9E9E-A58B4B32F953}" destId="{D832D175-932B-4F22-A179-74F19862C608}" srcOrd="0" destOrd="0" presId="urn:microsoft.com/office/officeart/2005/8/layout/venn1"/>
    <dgm:cxn modelId="{DF6E79A9-9DAD-4683-B158-7DDEB5AA113D}" type="presOf" srcId="{D21ABB98-52A5-4F31-B5F7-D8F64158F610}" destId="{7C95F02E-05C1-43C5-B6A3-8B07DDD0D6C2}" srcOrd="0" destOrd="0" presId="urn:microsoft.com/office/officeart/2005/8/layout/venn1"/>
    <dgm:cxn modelId="{569B9DB7-F86C-4BE5-A2D7-0C4238864AB2}" type="presParOf" srcId="{D832D175-932B-4F22-A179-74F19862C608}" destId="{78790DDA-B47F-46F9-A2AD-F081EAD9DEBE}" srcOrd="0" destOrd="0" presId="urn:microsoft.com/office/officeart/2005/8/layout/venn1"/>
    <dgm:cxn modelId="{3500EFE2-1176-4107-B394-04B1BA251C6B}" type="presParOf" srcId="{D832D175-932B-4F22-A179-74F19862C608}" destId="{FC38FD0F-122E-49CC-832C-2F5364D17B4E}" srcOrd="1" destOrd="0" presId="urn:microsoft.com/office/officeart/2005/8/layout/venn1"/>
    <dgm:cxn modelId="{358CDBE1-49AC-40E2-BFDD-0205966C5FFC}" type="presParOf" srcId="{D832D175-932B-4F22-A179-74F19862C608}" destId="{A8B347CA-B0FF-4DC5-8678-839419D064E1}" srcOrd="2" destOrd="0" presId="urn:microsoft.com/office/officeart/2005/8/layout/venn1"/>
    <dgm:cxn modelId="{C64DDA15-AD61-4636-92D8-4791B8E0A89D}" type="presParOf" srcId="{D832D175-932B-4F22-A179-74F19862C608}" destId="{AAE66214-AA64-4385-B7EC-2E8DE3115159}" srcOrd="3" destOrd="0" presId="urn:microsoft.com/office/officeart/2005/8/layout/venn1"/>
    <dgm:cxn modelId="{73465581-D378-4B00-A59C-88D3A04BB24C}" type="presParOf" srcId="{D832D175-932B-4F22-A179-74F19862C608}" destId="{9AD46491-28CD-4FA6-A8C4-6CE7D60CFFA8}" srcOrd="4" destOrd="0" presId="urn:microsoft.com/office/officeart/2005/8/layout/venn1"/>
    <dgm:cxn modelId="{A6A5AF58-09EF-4248-97D6-CA75CA630F6D}" type="presParOf" srcId="{D832D175-932B-4F22-A179-74F19862C608}" destId="{300DCBD0-74FB-441B-8469-05D9320D0D11}" srcOrd="5" destOrd="0" presId="urn:microsoft.com/office/officeart/2005/8/layout/venn1"/>
    <dgm:cxn modelId="{AFC70375-EA7E-4E94-98FB-B8C9D4EC313D}" type="presParOf" srcId="{D832D175-932B-4F22-A179-74F19862C608}" destId="{0F22ACE8-CCF9-4830-9643-B6093F608539}" srcOrd="6" destOrd="0" presId="urn:microsoft.com/office/officeart/2005/8/layout/venn1"/>
    <dgm:cxn modelId="{554C6F2F-5119-4CEE-B21B-D80EA643BE57}" type="presParOf" srcId="{D832D175-932B-4F22-A179-74F19862C608}" destId="{785DA178-3A06-4517-AF2E-C105104E606E}" srcOrd="7" destOrd="0" presId="urn:microsoft.com/office/officeart/2005/8/layout/venn1"/>
    <dgm:cxn modelId="{1ECBEB17-D360-49E4-A582-D51F75D5F6B4}" type="presParOf" srcId="{D832D175-932B-4F22-A179-74F19862C608}" destId="{E82DB6D3-8E55-4E8A-A063-8EF752B9AC6F}" srcOrd="8" destOrd="0" presId="urn:microsoft.com/office/officeart/2005/8/layout/venn1"/>
    <dgm:cxn modelId="{42A08F67-0D0C-4A5D-B5AE-9B4011D938AD}" type="presParOf" srcId="{D832D175-932B-4F22-A179-74F19862C608}" destId="{7C3907E6-A1DC-4DD9-89EC-7A4056F74C18}" srcOrd="9" destOrd="0" presId="urn:microsoft.com/office/officeart/2005/8/layout/venn1"/>
    <dgm:cxn modelId="{78B5DDC8-E066-4AE6-89B9-194ED76B3D8F}" type="presParOf" srcId="{D832D175-932B-4F22-A179-74F19862C608}" destId="{6C67588E-B160-46CD-BCC0-F01C27F31402}" srcOrd="10" destOrd="0" presId="urn:microsoft.com/office/officeart/2005/8/layout/venn1"/>
    <dgm:cxn modelId="{C825C3C0-E940-417D-B2C6-4988DC428CEB}" type="presParOf" srcId="{D832D175-932B-4F22-A179-74F19862C608}" destId="{6C334F14-F04B-4633-9DA2-35FFD8549262}" srcOrd="11" destOrd="0" presId="urn:microsoft.com/office/officeart/2005/8/layout/venn1"/>
    <dgm:cxn modelId="{1EE1DC2D-A6B5-4CB9-BCAF-C885537FB85D}" type="presParOf" srcId="{D832D175-932B-4F22-A179-74F19862C608}" destId="{0B7A3BEE-416B-4C64-A7C1-B5FE2900274A}" srcOrd="12" destOrd="0" presId="urn:microsoft.com/office/officeart/2005/8/layout/venn1"/>
    <dgm:cxn modelId="{AA89CB16-F43A-403D-B07A-1F8938FBCBBA}" type="presParOf" srcId="{D832D175-932B-4F22-A179-74F19862C608}" destId="{7C95F02E-05C1-43C5-B6A3-8B07DDD0D6C2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3B91A4-4EC9-4AE1-8102-01C91A41FD2E}">
      <dsp:nvSpPr>
        <dsp:cNvPr id="0" name=""/>
        <dsp:cNvSpPr/>
      </dsp:nvSpPr>
      <dsp:spPr>
        <a:xfrm>
          <a:off x="0" y="0"/>
          <a:ext cx="1477328" cy="1477328"/>
        </a:xfrm>
        <a:prstGeom prst="pie">
          <a:avLst>
            <a:gd name="adj1" fmla="val 54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13D507-A05D-4ED3-A70F-647E478A3882}">
      <dsp:nvSpPr>
        <dsp:cNvPr id="0" name=""/>
        <dsp:cNvSpPr/>
      </dsp:nvSpPr>
      <dsp:spPr>
        <a:xfrm>
          <a:off x="738664" y="0"/>
          <a:ext cx="5905070" cy="147732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1926 – 1932 – початок </a:t>
          </a:r>
          <a:r>
            <a:rPr lang="ru-RU" sz="1400" kern="1200" dirty="0" err="1" smtClean="0"/>
            <a:t>літературного</a:t>
          </a:r>
          <a:r>
            <a:rPr lang="ru-RU" sz="1400" kern="1200" dirty="0" smtClean="0"/>
            <a:t> шляху до </a:t>
          </a:r>
          <a:r>
            <a:rPr lang="ru-RU" sz="1400" kern="1200" dirty="0" err="1" smtClean="0"/>
            <a:t>першого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арешту</a:t>
          </a:r>
          <a:r>
            <a:rPr lang="ru-RU" sz="1400" kern="1200" dirty="0" smtClean="0"/>
            <a:t>;</a:t>
          </a:r>
          <a:endParaRPr lang="ru-RU" sz="1400" kern="1200" dirty="0"/>
        </a:p>
      </dsp:txBody>
      <dsp:txXfrm>
        <a:off x="738664" y="0"/>
        <a:ext cx="5905070" cy="313932"/>
      </dsp:txXfrm>
    </dsp:sp>
    <dsp:sp modelId="{50995346-81DA-487D-9600-7911037EDCDA}">
      <dsp:nvSpPr>
        <dsp:cNvPr id="0" name=""/>
        <dsp:cNvSpPr/>
      </dsp:nvSpPr>
      <dsp:spPr>
        <a:xfrm>
          <a:off x="193899" y="313932"/>
          <a:ext cx="1089529" cy="1089529"/>
        </a:xfrm>
        <a:prstGeom prst="pie">
          <a:avLst>
            <a:gd name="adj1" fmla="val 54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283551-C423-4C57-A299-E744D53ABFF6}">
      <dsp:nvSpPr>
        <dsp:cNvPr id="0" name=""/>
        <dsp:cNvSpPr/>
      </dsp:nvSpPr>
      <dsp:spPr>
        <a:xfrm>
          <a:off x="738664" y="313932"/>
          <a:ext cx="5905070" cy="108952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1932 – 1940 – </a:t>
          </a:r>
          <a:r>
            <a:rPr lang="ru-RU" sz="1400" kern="1200" dirty="0" err="1" smtClean="0"/>
            <a:t>період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ув’язнень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і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концтаборів</a:t>
          </a:r>
          <a:r>
            <a:rPr lang="ru-RU" sz="1400" kern="1200" dirty="0" smtClean="0"/>
            <a:t>;</a:t>
          </a:r>
          <a:endParaRPr lang="ru-RU" sz="1400" kern="1200" dirty="0"/>
        </a:p>
      </dsp:txBody>
      <dsp:txXfrm>
        <a:off x="738664" y="313932"/>
        <a:ext cx="5905070" cy="313932"/>
      </dsp:txXfrm>
    </dsp:sp>
    <dsp:sp modelId="{AEE7DFBC-0CDD-4832-91D3-53FD7435B192}">
      <dsp:nvSpPr>
        <dsp:cNvPr id="0" name=""/>
        <dsp:cNvSpPr/>
      </dsp:nvSpPr>
      <dsp:spPr>
        <a:xfrm>
          <a:off x="387798" y="627864"/>
          <a:ext cx="701730" cy="701730"/>
        </a:xfrm>
        <a:prstGeom prst="pie">
          <a:avLst>
            <a:gd name="adj1" fmla="val 54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5D51F3-CF26-46E8-9C25-23D9103A9264}">
      <dsp:nvSpPr>
        <dsp:cNvPr id="0" name=""/>
        <dsp:cNvSpPr/>
      </dsp:nvSpPr>
      <dsp:spPr>
        <a:xfrm>
          <a:off x="738664" y="627864"/>
          <a:ext cx="5905070" cy="70173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1941 – 1945 – </a:t>
          </a:r>
          <a:r>
            <a:rPr lang="ru-RU" sz="1400" kern="1200" dirty="0" err="1" smtClean="0"/>
            <a:t>період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другої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світової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війни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й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окупації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України</a:t>
          </a:r>
          <a:r>
            <a:rPr lang="ru-RU" sz="1400" kern="1200" dirty="0" smtClean="0"/>
            <a:t>;</a:t>
          </a:r>
          <a:endParaRPr lang="ru-RU" sz="1400" kern="1200" dirty="0"/>
        </a:p>
      </dsp:txBody>
      <dsp:txXfrm>
        <a:off x="738664" y="627864"/>
        <a:ext cx="5905070" cy="313932"/>
      </dsp:txXfrm>
    </dsp:sp>
    <dsp:sp modelId="{DDB86997-155D-4D37-9F34-074D9B2F7231}">
      <dsp:nvSpPr>
        <dsp:cNvPr id="0" name=""/>
        <dsp:cNvSpPr/>
      </dsp:nvSpPr>
      <dsp:spPr>
        <a:xfrm>
          <a:off x="581697" y="941796"/>
          <a:ext cx="313932" cy="313932"/>
        </a:xfrm>
        <a:prstGeom prst="pie">
          <a:avLst>
            <a:gd name="adj1" fmla="val 54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2402C7-32D8-4215-8164-84E69AF2FA12}">
      <dsp:nvSpPr>
        <dsp:cNvPr id="0" name=""/>
        <dsp:cNvSpPr/>
      </dsp:nvSpPr>
      <dsp:spPr>
        <a:xfrm>
          <a:off x="738664" y="941796"/>
          <a:ext cx="5905070" cy="313932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1945 – 1963 – </a:t>
          </a:r>
          <a:r>
            <a:rPr lang="ru-RU" sz="1400" kern="1200" dirty="0" err="1" smtClean="0"/>
            <a:t>повоєнна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доба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і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еміграція</a:t>
          </a:r>
          <a:r>
            <a:rPr lang="ru-RU" sz="1400" kern="1200" dirty="0" smtClean="0"/>
            <a:t>.</a:t>
          </a:r>
          <a:endParaRPr lang="ru-RU" sz="1400" kern="1200" dirty="0"/>
        </a:p>
      </dsp:txBody>
      <dsp:txXfrm>
        <a:off x="738664" y="941796"/>
        <a:ext cx="5905070" cy="31393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790DDA-B47F-46F9-A2AD-F081EAD9DEBE}">
      <dsp:nvSpPr>
        <dsp:cNvPr id="0" name=""/>
        <dsp:cNvSpPr/>
      </dsp:nvSpPr>
      <dsp:spPr>
        <a:xfrm>
          <a:off x="3168633" y="908399"/>
          <a:ext cx="1163722" cy="1163864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C38FD0F-122E-49CC-832C-2F5364D17B4E}">
      <dsp:nvSpPr>
        <dsp:cNvPr id="0" name=""/>
        <dsp:cNvSpPr/>
      </dsp:nvSpPr>
      <dsp:spPr>
        <a:xfrm>
          <a:off x="3083779" y="0"/>
          <a:ext cx="1333431" cy="713589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 smtClean="0"/>
            <a:t>Викриття</a:t>
          </a:r>
          <a:r>
            <a:rPr lang="ru-RU" sz="1000" kern="1200" dirty="0" smtClean="0"/>
            <a:t> </a:t>
          </a:r>
          <a:r>
            <a:rPr lang="ru-RU" sz="1000" kern="1200" dirty="0" err="1" smtClean="0"/>
            <a:t>системи</a:t>
          </a:r>
          <a:r>
            <a:rPr lang="ru-RU" sz="1000" kern="1200" dirty="0" smtClean="0"/>
            <a:t> </a:t>
          </a:r>
          <a:r>
            <a:rPr lang="ru-RU" sz="1000" kern="1200" dirty="0" err="1" smtClean="0"/>
            <a:t>більшовицького</a:t>
          </a:r>
          <a:r>
            <a:rPr lang="ru-RU" sz="1000" kern="1200" dirty="0" smtClean="0"/>
            <a:t> </a:t>
          </a:r>
          <a:r>
            <a:rPr lang="ru-RU" sz="1000" kern="1200" dirty="0" err="1" smtClean="0"/>
            <a:t>терору</a:t>
          </a:r>
          <a:r>
            <a:rPr lang="ru-RU" sz="1000" kern="1200" dirty="0" smtClean="0"/>
            <a:t>.</a:t>
          </a:r>
          <a:endParaRPr lang="ru-RU" sz="1000" kern="1200" dirty="0"/>
        </a:p>
      </dsp:txBody>
      <dsp:txXfrm>
        <a:off x="3083779" y="0"/>
        <a:ext cx="1333431" cy="713589"/>
      </dsp:txXfrm>
    </dsp:sp>
    <dsp:sp modelId="{A8B347CA-B0FF-4DC5-8678-839419D064E1}">
      <dsp:nvSpPr>
        <dsp:cNvPr id="0" name=""/>
        <dsp:cNvSpPr/>
      </dsp:nvSpPr>
      <dsp:spPr>
        <a:xfrm>
          <a:off x="3509992" y="1072525"/>
          <a:ext cx="1163722" cy="1163864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AE66214-AA64-4385-B7EC-2E8DE3115159}">
      <dsp:nvSpPr>
        <dsp:cNvPr id="0" name=""/>
        <dsp:cNvSpPr/>
      </dsp:nvSpPr>
      <dsp:spPr>
        <a:xfrm>
          <a:off x="4817240" y="677910"/>
          <a:ext cx="1260699" cy="78494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Показ </a:t>
          </a:r>
          <a:r>
            <a:rPr lang="ru-RU" sz="1000" kern="1200" dirty="0" err="1" smtClean="0"/>
            <a:t>жорстоких</a:t>
          </a:r>
          <a:r>
            <a:rPr lang="ru-RU" sz="1000" kern="1200" dirty="0" smtClean="0"/>
            <a:t> </a:t>
          </a:r>
          <a:r>
            <a:rPr lang="ru-RU" sz="1000" kern="1200" dirty="0" err="1" smtClean="0"/>
            <a:t>і</a:t>
          </a:r>
          <a:r>
            <a:rPr lang="ru-RU" sz="1000" kern="1200" dirty="0" smtClean="0"/>
            <a:t> </a:t>
          </a:r>
          <a:r>
            <a:rPr lang="ru-RU" sz="1000" kern="1200" dirty="0" err="1" smtClean="0"/>
            <a:t>підступних</a:t>
          </a:r>
          <a:r>
            <a:rPr lang="ru-RU" sz="1000" kern="1200" dirty="0" smtClean="0"/>
            <a:t> </a:t>
          </a:r>
          <a:r>
            <a:rPr lang="ru-RU" sz="1000" kern="1200" dirty="0" err="1" smtClean="0"/>
            <a:t>методів</a:t>
          </a:r>
          <a:r>
            <a:rPr lang="ru-RU" sz="1000" kern="1200" dirty="0" smtClean="0"/>
            <a:t> </a:t>
          </a:r>
          <a:r>
            <a:rPr lang="ru-RU" sz="1000" kern="1200" dirty="0" err="1" smtClean="0"/>
            <a:t>роботи</a:t>
          </a:r>
          <a:r>
            <a:rPr lang="ru-RU" sz="1000" kern="1200" dirty="0" smtClean="0"/>
            <a:t> </a:t>
          </a:r>
          <a:r>
            <a:rPr lang="ru-RU" sz="1000" kern="1200" dirty="0" err="1" smtClean="0"/>
            <a:t>каральних</a:t>
          </a:r>
          <a:r>
            <a:rPr lang="ru-RU" sz="1000" kern="1200" dirty="0" smtClean="0"/>
            <a:t> </a:t>
          </a:r>
          <a:r>
            <a:rPr lang="ru-RU" sz="1000" kern="1200" dirty="0" err="1" smtClean="0"/>
            <a:t>органів</a:t>
          </a:r>
          <a:r>
            <a:rPr lang="ru-RU" sz="1000" kern="1200" dirty="0" smtClean="0"/>
            <a:t>.</a:t>
          </a:r>
          <a:endParaRPr lang="ru-RU" sz="1000" kern="1200" dirty="0"/>
        </a:p>
      </dsp:txBody>
      <dsp:txXfrm>
        <a:off x="4817240" y="677910"/>
        <a:ext cx="1260699" cy="784948"/>
      </dsp:txXfrm>
    </dsp:sp>
    <dsp:sp modelId="{9AD46491-28CD-4FA6-A8C4-6CE7D60CFFA8}">
      <dsp:nvSpPr>
        <dsp:cNvPr id="0" name=""/>
        <dsp:cNvSpPr/>
      </dsp:nvSpPr>
      <dsp:spPr>
        <a:xfrm>
          <a:off x="3593877" y="1441808"/>
          <a:ext cx="1163722" cy="1163864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00DCBD0-74FB-441B-8469-05D9320D0D11}">
      <dsp:nvSpPr>
        <dsp:cNvPr id="0" name=""/>
        <dsp:cNvSpPr/>
      </dsp:nvSpPr>
      <dsp:spPr>
        <a:xfrm>
          <a:off x="4938461" y="1676936"/>
          <a:ext cx="1236454" cy="83846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 smtClean="0"/>
            <a:t>Розвінчання</a:t>
          </a:r>
          <a:r>
            <a:rPr lang="ru-RU" sz="1000" kern="1200" dirty="0" smtClean="0"/>
            <a:t> </a:t>
          </a:r>
          <a:r>
            <a:rPr lang="ru-RU" sz="1000" kern="1200" dirty="0" err="1" smtClean="0"/>
            <a:t>більшовицької</a:t>
          </a:r>
          <a:r>
            <a:rPr lang="ru-RU" sz="1000" kern="1200" dirty="0" smtClean="0"/>
            <a:t> </a:t>
          </a:r>
          <a:r>
            <a:rPr lang="ru-RU" sz="1000" kern="1200" dirty="0" err="1" smtClean="0"/>
            <a:t>системи</a:t>
          </a:r>
          <a:r>
            <a:rPr lang="ru-RU" sz="1000" kern="1200" dirty="0" smtClean="0"/>
            <a:t> </a:t>
          </a:r>
          <a:r>
            <a:rPr lang="ru-RU" sz="1000" kern="1200" dirty="0" err="1" smtClean="0"/>
            <a:t>господарювання</a:t>
          </a:r>
          <a:r>
            <a:rPr lang="ru-RU" sz="1000" kern="1200" dirty="0" smtClean="0"/>
            <a:t> </a:t>
          </a:r>
          <a:r>
            <a:rPr lang="ru-RU" sz="1000" kern="1200" dirty="0" err="1" smtClean="0"/>
            <a:t>і</a:t>
          </a:r>
          <a:r>
            <a:rPr lang="ru-RU" sz="1000" kern="1200" dirty="0" smtClean="0"/>
            <a:t> </a:t>
          </a:r>
          <a:r>
            <a:rPr lang="ru-RU" sz="1000" kern="1200" dirty="0" err="1" smtClean="0"/>
            <a:t>знущання</a:t>
          </a:r>
          <a:r>
            <a:rPr lang="ru-RU" sz="1000" kern="1200" dirty="0" smtClean="0"/>
            <a:t> </a:t>
          </a:r>
          <a:r>
            <a:rPr lang="ru-RU" sz="1000" kern="1200" dirty="0" err="1" smtClean="0"/>
            <a:t>з</a:t>
          </a:r>
          <a:r>
            <a:rPr lang="ru-RU" sz="1000" kern="1200" dirty="0" smtClean="0"/>
            <a:t> людей.</a:t>
          </a:r>
          <a:endParaRPr lang="ru-RU" sz="1000" kern="1200" dirty="0"/>
        </a:p>
      </dsp:txBody>
      <dsp:txXfrm>
        <a:off x="4938461" y="1676936"/>
        <a:ext cx="1236454" cy="838468"/>
      </dsp:txXfrm>
    </dsp:sp>
    <dsp:sp modelId="{0F22ACE8-CCF9-4830-9643-B6093F608539}">
      <dsp:nvSpPr>
        <dsp:cNvPr id="0" name=""/>
        <dsp:cNvSpPr/>
      </dsp:nvSpPr>
      <dsp:spPr>
        <a:xfrm>
          <a:off x="3357738" y="1737947"/>
          <a:ext cx="1163722" cy="1163864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85DA178-3A06-4517-AF2E-C105104E606E}">
      <dsp:nvSpPr>
        <dsp:cNvPr id="0" name=""/>
        <dsp:cNvSpPr/>
      </dsp:nvSpPr>
      <dsp:spPr>
        <a:xfrm>
          <a:off x="4405088" y="2800839"/>
          <a:ext cx="1333431" cy="767109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 smtClean="0"/>
            <a:t>Розповідь</a:t>
          </a:r>
          <a:r>
            <a:rPr lang="ru-RU" sz="1000" kern="1200" dirty="0" smtClean="0"/>
            <a:t> про </a:t>
          </a:r>
          <a:r>
            <a:rPr lang="ru-RU" sz="1000" kern="1200" dirty="0" err="1" smtClean="0"/>
            <a:t>страждання</a:t>
          </a:r>
          <a:r>
            <a:rPr lang="ru-RU" sz="1000" kern="1200" dirty="0" smtClean="0"/>
            <a:t> </a:t>
          </a:r>
          <a:r>
            <a:rPr lang="ru-RU" sz="1000" kern="1200" dirty="0" err="1" smtClean="0"/>
            <a:t>українського</a:t>
          </a:r>
          <a:r>
            <a:rPr lang="ru-RU" sz="1000" kern="1200" dirty="0" smtClean="0"/>
            <a:t> народу у </a:t>
          </a:r>
          <a:r>
            <a:rPr lang="ru-RU" sz="1000" kern="1200" dirty="0" err="1" smtClean="0"/>
            <a:t>більшовицькому</a:t>
          </a:r>
          <a:r>
            <a:rPr lang="ru-RU" sz="1000" kern="1200" dirty="0" smtClean="0"/>
            <a:t> «раю».</a:t>
          </a:r>
          <a:endParaRPr lang="ru-RU" sz="1000" kern="1200" dirty="0"/>
        </a:p>
      </dsp:txBody>
      <dsp:txXfrm>
        <a:off x="4405088" y="2800839"/>
        <a:ext cx="1333431" cy="767109"/>
      </dsp:txXfrm>
    </dsp:sp>
    <dsp:sp modelId="{E82DB6D3-8E55-4E8A-A063-8EF752B9AC6F}">
      <dsp:nvSpPr>
        <dsp:cNvPr id="0" name=""/>
        <dsp:cNvSpPr/>
      </dsp:nvSpPr>
      <dsp:spPr>
        <a:xfrm>
          <a:off x="2979529" y="1737947"/>
          <a:ext cx="1163722" cy="1163864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C3907E6-A1DC-4DD9-89EC-7A4056F74C18}">
      <dsp:nvSpPr>
        <dsp:cNvPr id="0" name=""/>
        <dsp:cNvSpPr/>
      </dsp:nvSpPr>
      <dsp:spPr>
        <a:xfrm>
          <a:off x="1762469" y="2800839"/>
          <a:ext cx="1333431" cy="767109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 smtClean="0"/>
            <a:t>Безкомпромісне</a:t>
          </a:r>
          <a:r>
            <a:rPr lang="ru-RU" sz="1000" kern="1200" dirty="0" smtClean="0"/>
            <a:t> </a:t>
          </a:r>
          <a:r>
            <a:rPr lang="ru-RU" sz="1000" kern="1200" dirty="0" err="1" smtClean="0"/>
            <a:t>і</a:t>
          </a:r>
          <a:r>
            <a:rPr lang="ru-RU" sz="1000" kern="1200" dirty="0" smtClean="0"/>
            <a:t> </a:t>
          </a:r>
          <a:r>
            <a:rPr lang="ru-RU" sz="1000" kern="1200" dirty="0" err="1" smtClean="0"/>
            <a:t>аргументоване</a:t>
          </a:r>
          <a:r>
            <a:rPr lang="ru-RU" sz="1000" kern="1200" dirty="0" smtClean="0"/>
            <a:t> </a:t>
          </a:r>
          <a:r>
            <a:rPr lang="ru-RU" sz="1000" kern="1200" dirty="0" err="1" smtClean="0"/>
            <a:t>викриття</a:t>
          </a:r>
          <a:r>
            <a:rPr lang="ru-RU" sz="1000" kern="1200" dirty="0" smtClean="0"/>
            <a:t> </a:t>
          </a:r>
          <a:r>
            <a:rPr lang="ru-RU" sz="1000" kern="1200" dirty="0" err="1" smtClean="0"/>
            <a:t>російського</a:t>
          </a:r>
          <a:r>
            <a:rPr lang="ru-RU" sz="1000" kern="1200" dirty="0" smtClean="0"/>
            <a:t> великодержавного </a:t>
          </a:r>
          <a:r>
            <a:rPr lang="ru-RU" sz="1000" kern="1200" dirty="0" err="1" smtClean="0"/>
            <a:t>шовінізму</a:t>
          </a:r>
          <a:r>
            <a:rPr lang="ru-RU" sz="1000" kern="1200" dirty="0" smtClean="0"/>
            <a:t>.</a:t>
          </a:r>
          <a:endParaRPr lang="ru-RU" sz="1000" kern="1200" dirty="0"/>
        </a:p>
      </dsp:txBody>
      <dsp:txXfrm>
        <a:off x="1762469" y="2800839"/>
        <a:ext cx="1333431" cy="767109"/>
      </dsp:txXfrm>
    </dsp:sp>
    <dsp:sp modelId="{6C67588E-B160-46CD-BCC0-F01C27F31402}">
      <dsp:nvSpPr>
        <dsp:cNvPr id="0" name=""/>
        <dsp:cNvSpPr/>
      </dsp:nvSpPr>
      <dsp:spPr>
        <a:xfrm>
          <a:off x="2743390" y="1441808"/>
          <a:ext cx="1163722" cy="1163864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C334F14-F04B-4633-9DA2-35FFD8549262}">
      <dsp:nvSpPr>
        <dsp:cNvPr id="0" name=""/>
        <dsp:cNvSpPr/>
      </dsp:nvSpPr>
      <dsp:spPr>
        <a:xfrm>
          <a:off x="1326073" y="1676936"/>
          <a:ext cx="1236454" cy="83846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 smtClean="0"/>
            <a:t>Звернення</a:t>
          </a:r>
          <a:r>
            <a:rPr lang="ru-RU" sz="1000" kern="1200" dirty="0" smtClean="0"/>
            <a:t> до </a:t>
          </a:r>
          <a:r>
            <a:rPr lang="ru-RU" sz="1000" kern="1200" dirty="0" err="1" smtClean="0"/>
            <a:t>історії</a:t>
          </a:r>
          <a:r>
            <a:rPr lang="ru-RU" sz="1000" kern="1200" dirty="0" smtClean="0"/>
            <a:t> </a:t>
          </a:r>
          <a:r>
            <a:rPr lang="ru-RU" sz="1000" kern="1200" dirty="0" err="1" smtClean="0"/>
            <a:t>і</a:t>
          </a:r>
          <a:r>
            <a:rPr lang="ru-RU" sz="1000" kern="1200" dirty="0" smtClean="0"/>
            <a:t> </a:t>
          </a:r>
          <a:r>
            <a:rPr lang="ru-RU" sz="1000" kern="1200" dirty="0" err="1" smtClean="0"/>
            <a:t>боротьба</a:t>
          </a:r>
          <a:r>
            <a:rPr lang="ru-RU" sz="1000" kern="1200" dirty="0" smtClean="0"/>
            <a:t> </a:t>
          </a:r>
          <a:r>
            <a:rPr lang="ru-RU" sz="1000" kern="1200" dirty="0" err="1" smtClean="0"/>
            <a:t>проти</a:t>
          </a:r>
          <a:r>
            <a:rPr lang="ru-RU" sz="1000" kern="1200" dirty="0" smtClean="0"/>
            <a:t> </a:t>
          </a:r>
          <a:r>
            <a:rPr lang="ru-RU" sz="1000" kern="1200" dirty="0" err="1" smtClean="0"/>
            <a:t>Росії</a:t>
          </a:r>
          <a:r>
            <a:rPr lang="ru-RU" sz="1000" kern="1200" dirty="0" smtClean="0"/>
            <a:t>.</a:t>
          </a:r>
          <a:endParaRPr lang="ru-RU" sz="1000" kern="1200" dirty="0"/>
        </a:p>
      </dsp:txBody>
      <dsp:txXfrm>
        <a:off x="1326073" y="1676936"/>
        <a:ext cx="1236454" cy="838468"/>
      </dsp:txXfrm>
    </dsp:sp>
    <dsp:sp modelId="{0B7A3BEE-416B-4C64-A7C1-B5FE2900274A}">
      <dsp:nvSpPr>
        <dsp:cNvPr id="0" name=""/>
        <dsp:cNvSpPr/>
      </dsp:nvSpPr>
      <dsp:spPr>
        <a:xfrm>
          <a:off x="2827275" y="1072525"/>
          <a:ext cx="1163722" cy="1163864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C95F02E-05C1-43C5-B6A3-8B07DDD0D6C2}">
      <dsp:nvSpPr>
        <dsp:cNvPr id="0" name=""/>
        <dsp:cNvSpPr/>
      </dsp:nvSpPr>
      <dsp:spPr>
        <a:xfrm>
          <a:off x="1423050" y="677910"/>
          <a:ext cx="1260699" cy="78494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 smtClean="0"/>
            <a:t>Змалювання</a:t>
          </a:r>
          <a:r>
            <a:rPr lang="ru-RU" sz="1000" kern="1200" dirty="0" smtClean="0"/>
            <a:t> </a:t>
          </a:r>
          <a:r>
            <a:rPr lang="ru-RU" sz="1000" kern="1200" dirty="0" err="1" smtClean="0"/>
            <a:t>долі</a:t>
          </a:r>
          <a:r>
            <a:rPr lang="ru-RU" sz="1000" kern="1200" dirty="0" smtClean="0"/>
            <a:t> </a:t>
          </a:r>
          <a:r>
            <a:rPr lang="ru-RU" sz="1000" kern="1200" dirty="0" err="1" smtClean="0"/>
            <a:t>української</a:t>
          </a:r>
          <a:r>
            <a:rPr lang="ru-RU" sz="1000" kern="1200" dirty="0" smtClean="0"/>
            <a:t> </a:t>
          </a:r>
          <a:r>
            <a:rPr lang="ru-RU" sz="1000" kern="1200" dirty="0" err="1" smtClean="0"/>
            <a:t>людини</a:t>
          </a:r>
          <a:r>
            <a:rPr lang="ru-RU" sz="1000" kern="1200" dirty="0" smtClean="0"/>
            <a:t> у </a:t>
          </a:r>
          <a:r>
            <a:rPr lang="ru-RU" sz="1000" kern="1200" dirty="0" err="1" smtClean="0"/>
            <a:t>вирі</a:t>
          </a:r>
          <a:r>
            <a:rPr lang="ru-RU" sz="1000" kern="1200" dirty="0" smtClean="0"/>
            <a:t> </a:t>
          </a:r>
          <a:r>
            <a:rPr lang="ru-RU" sz="1000" kern="1200" dirty="0" err="1" smtClean="0"/>
            <a:t>Другої</a:t>
          </a:r>
          <a:r>
            <a:rPr lang="ru-RU" sz="1000" kern="1200" dirty="0" smtClean="0"/>
            <a:t> </a:t>
          </a:r>
          <a:r>
            <a:rPr lang="ru-RU" sz="1000" kern="1200" dirty="0" err="1" smtClean="0"/>
            <a:t>світової</a:t>
          </a:r>
          <a:r>
            <a:rPr lang="ru-RU" sz="1000" kern="1200" dirty="0" smtClean="0"/>
            <a:t> </a:t>
          </a:r>
          <a:r>
            <a:rPr lang="ru-RU" sz="1000" kern="1200" dirty="0" err="1" smtClean="0"/>
            <a:t>війни</a:t>
          </a:r>
          <a:r>
            <a:rPr lang="ru-RU" sz="1000" kern="1200" dirty="0" smtClean="0"/>
            <a:t>.</a:t>
          </a:r>
          <a:endParaRPr lang="ru-RU" sz="1000" kern="1200" dirty="0"/>
        </a:p>
      </dsp:txBody>
      <dsp:txXfrm>
        <a:off x="1423050" y="677910"/>
        <a:ext cx="1260699" cy="784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E2CE3E7-2E99-450B-B59A-34EC5E57B249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A173C10-0952-4ED3-882D-00EE5919C1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2CE3E7-2E99-450B-B59A-34EC5E57B249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173C10-0952-4ED3-882D-00EE5919C1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E2CE3E7-2E99-450B-B59A-34EC5E57B249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A173C10-0952-4ED3-882D-00EE5919C1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2CE3E7-2E99-450B-B59A-34EC5E57B249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173C10-0952-4ED3-882D-00EE5919C1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E2CE3E7-2E99-450B-B59A-34EC5E57B249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A173C10-0952-4ED3-882D-00EE5919C1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2CE3E7-2E99-450B-B59A-34EC5E57B249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173C10-0952-4ED3-882D-00EE5919C1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2CE3E7-2E99-450B-B59A-34EC5E57B249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173C10-0952-4ED3-882D-00EE5919C1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2CE3E7-2E99-450B-B59A-34EC5E57B249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173C10-0952-4ED3-882D-00EE5919C1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E2CE3E7-2E99-450B-B59A-34EC5E57B249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173C10-0952-4ED3-882D-00EE5919C1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2CE3E7-2E99-450B-B59A-34EC5E57B249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173C10-0952-4ED3-882D-00EE5919C1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2CE3E7-2E99-450B-B59A-34EC5E57B249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173C10-0952-4ED3-882D-00EE5919C1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E2CE3E7-2E99-450B-B59A-34EC5E57B249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A173C10-0952-4ED3-882D-00EE5919C1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5400" dirty="0" err="1" smtClean="0"/>
              <a:t>Іван</a:t>
            </a:r>
            <a:r>
              <a:rPr lang="ru-RU" sz="5400" dirty="0" smtClean="0"/>
              <a:t> </a:t>
            </a:r>
            <a:r>
              <a:rPr lang="ru-RU" sz="5400" dirty="0" err="1" smtClean="0"/>
              <a:t>Багряний</a:t>
            </a:r>
            <a:endParaRPr lang="ru-RU" sz="5400" dirty="0"/>
          </a:p>
        </p:txBody>
      </p:sp>
      <p:pic>
        <p:nvPicPr>
          <p:cNvPr id="1026" name="Picture 2" descr="C:\Users\Intel\Documents\32.jpg"/>
          <p:cNvPicPr>
            <a:picLocks noChangeAspect="1" noChangeArrowheads="1"/>
          </p:cNvPicPr>
          <p:nvPr/>
        </p:nvPicPr>
        <p:blipFill>
          <a:blip r:embed="rId2" cstate="print">
            <a:lum bright="-20000"/>
          </a:blip>
          <a:srcRect/>
          <a:stretch>
            <a:fillRect/>
          </a:stretch>
        </p:blipFill>
        <p:spPr bwMode="auto">
          <a:xfrm>
            <a:off x="11302" y="1643050"/>
            <a:ext cx="2631872" cy="378621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5" name="TextBox 4"/>
          <p:cNvSpPr txBox="1"/>
          <p:nvPr/>
        </p:nvSpPr>
        <p:spPr>
          <a:xfrm>
            <a:off x="3143240" y="3286124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Український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поет,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прозаїк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публіцист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політичний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діяч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86116" y="4214818"/>
            <a:ext cx="53578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VSIGDZ.COM</a:t>
            </a:r>
            <a:endParaRPr lang="ru-RU" sz="4400" dirty="0"/>
          </a:p>
        </p:txBody>
      </p:sp>
      <p:pic>
        <p:nvPicPr>
          <p:cNvPr id="3" name="Picture 2" descr="C:\Users\Intel\Documents\h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785794"/>
            <a:ext cx="4953000" cy="1397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14290"/>
            <a:ext cx="75724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Народився</a:t>
            </a:r>
            <a:r>
              <a:rPr lang="ru-RU" dirty="0" smtClean="0"/>
              <a:t> 19 </a:t>
            </a:r>
            <a:r>
              <a:rPr lang="ru-RU" dirty="0" err="1" smtClean="0"/>
              <a:t>вересня</a:t>
            </a:r>
            <a:r>
              <a:rPr lang="ru-RU" dirty="0" smtClean="0"/>
              <a:t>  </a:t>
            </a:r>
            <a:r>
              <a:rPr lang="uk-UA" dirty="0" smtClean="0"/>
              <a:t>або 2 жовтня, так, як точна дата народження невідома у 1907 році</a:t>
            </a:r>
            <a:r>
              <a:rPr lang="ru-RU" dirty="0" smtClean="0"/>
              <a:t> в </a:t>
            </a:r>
            <a:r>
              <a:rPr lang="ru-RU" dirty="0" err="1" smtClean="0"/>
              <a:t>селі</a:t>
            </a:r>
            <a:r>
              <a:rPr lang="ru-RU" dirty="0" smtClean="0"/>
              <a:t> </a:t>
            </a:r>
            <a:r>
              <a:rPr lang="ru-RU" dirty="0" err="1" smtClean="0"/>
              <a:t>Куземині</a:t>
            </a:r>
            <a:r>
              <a:rPr lang="ru-RU" dirty="0" smtClean="0"/>
              <a:t>  в </a:t>
            </a:r>
            <a:r>
              <a:rPr lang="ru-RU" dirty="0" err="1" smtClean="0"/>
              <a:t>сім'ї</a:t>
            </a:r>
            <a:r>
              <a:rPr lang="ru-RU" dirty="0" smtClean="0"/>
              <a:t> </a:t>
            </a:r>
            <a:r>
              <a:rPr lang="ru-RU" dirty="0" err="1" smtClean="0"/>
              <a:t>муляра</a:t>
            </a:r>
            <a:r>
              <a:rPr lang="ru-RU" dirty="0" smtClean="0"/>
              <a:t> Павла Петровича </a:t>
            </a:r>
            <a:r>
              <a:rPr lang="ru-RU" dirty="0" err="1" smtClean="0"/>
              <a:t>Лозов'яги</a:t>
            </a:r>
            <a:r>
              <a:rPr lang="ru-RU" dirty="0" smtClean="0"/>
              <a:t>.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майбутнього</a:t>
            </a:r>
            <a:r>
              <a:rPr lang="ru-RU" dirty="0" smtClean="0"/>
              <a:t> </a:t>
            </a:r>
            <a:r>
              <a:rPr lang="ru-RU" dirty="0" err="1" smtClean="0"/>
              <a:t>письменника</a:t>
            </a:r>
            <a:r>
              <a:rPr lang="ru-RU" dirty="0" smtClean="0"/>
              <a:t> — </a:t>
            </a:r>
            <a:r>
              <a:rPr lang="ru-RU" dirty="0" err="1" smtClean="0"/>
              <a:t>Євдокія</a:t>
            </a:r>
            <a:r>
              <a:rPr lang="ru-RU" dirty="0" smtClean="0"/>
              <a:t> </a:t>
            </a:r>
            <a:r>
              <a:rPr lang="ru-RU" dirty="0" err="1" smtClean="0"/>
              <a:t>Іванівна</a:t>
            </a:r>
            <a:r>
              <a:rPr lang="ru-RU" dirty="0" smtClean="0"/>
              <a:t> Кривуша — походила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заможного</a:t>
            </a:r>
            <a:r>
              <a:rPr lang="ru-RU" dirty="0" smtClean="0"/>
              <a:t> </a:t>
            </a:r>
            <a:r>
              <a:rPr lang="ru-RU" dirty="0" err="1" smtClean="0"/>
              <a:t>селянського</a:t>
            </a:r>
            <a:r>
              <a:rPr lang="ru-RU" dirty="0" smtClean="0"/>
              <a:t> роду </a:t>
            </a:r>
            <a:r>
              <a:rPr lang="ru-RU" dirty="0" err="1" smtClean="0"/>
              <a:t>із</a:t>
            </a:r>
            <a:r>
              <a:rPr lang="ru-RU" dirty="0" smtClean="0"/>
              <a:t> села </a:t>
            </a:r>
            <a:r>
              <a:rPr lang="ru-RU" dirty="0" err="1" smtClean="0"/>
              <a:t>Куземин</a:t>
            </a:r>
            <a:r>
              <a:rPr lang="ru-RU" dirty="0" smtClean="0"/>
              <a:t>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Охтирки</a:t>
            </a:r>
            <a:r>
              <a:rPr lang="ru-RU" dirty="0" smtClean="0"/>
              <a:t>. У </a:t>
            </a:r>
            <a:r>
              <a:rPr lang="ru-RU" dirty="0" err="1" smtClean="0"/>
              <a:t>сім'ї</a:t>
            </a:r>
            <a:r>
              <a:rPr lang="ru-RU" dirty="0" smtClean="0"/>
              <a:t>,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Івана</a:t>
            </a:r>
            <a:r>
              <a:rPr lang="ru-RU" dirty="0" smtClean="0"/>
              <a:t>, </a:t>
            </a:r>
            <a:r>
              <a:rPr lang="ru-RU" dirty="0" err="1" smtClean="0"/>
              <a:t>виховувалися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син</a:t>
            </a:r>
            <a:r>
              <a:rPr lang="ru-RU" dirty="0" smtClean="0"/>
              <a:t> </a:t>
            </a:r>
            <a:r>
              <a:rPr lang="ru-RU" dirty="0" err="1" smtClean="0"/>
              <a:t>Федір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дочка </a:t>
            </a:r>
            <a:r>
              <a:rPr lang="ru-RU" dirty="0" err="1" smtClean="0"/>
              <a:t>Єлизавета</a:t>
            </a:r>
            <a:r>
              <a:rPr lang="ru-RU" dirty="0" smtClean="0"/>
              <a:t>.  У </a:t>
            </a:r>
            <a:r>
              <a:rPr lang="ru-RU" dirty="0" err="1" smtClean="0"/>
              <a:t>шестирічному</a:t>
            </a:r>
            <a:r>
              <a:rPr lang="ru-RU" dirty="0" smtClean="0"/>
              <a:t> </a:t>
            </a:r>
            <a:r>
              <a:rPr lang="ru-RU" dirty="0" err="1" smtClean="0"/>
              <a:t>віці</a:t>
            </a:r>
            <a:r>
              <a:rPr lang="ru-RU" dirty="0" smtClean="0"/>
              <a:t> почав </a:t>
            </a:r>
            <a:r>
              <a:rPr lang="ru-RU" dirty="0" err="1" smtClean="0"/>
              <a:t>навчатися</a:t>
            </a:r>
            <a:r>
              <a:rPr lang="ru-RU" dirty="0" smtClean="0"/>
              <a:t> в </a:t>
            </a:r>
            <a:r>
              <a:rPr lang="ru-RU" dirty="0" err="1" smtClean="0"/>
              <a:t>церковнопарафіяльній</a:t>
            </a:r>
            <a:r>
              <a:rPr lang="ru-RU" dirty="0" smtClean="0"/>
              <a:t> </a:t>
            </a:r>
            <a:r>
              <a:rPr lang="ru-RU" dirty="0" err="1" smtClean="0"/>
              <a:t>школі</a:t>
            </a:r>
            <a:r>
              <a:rPr lang="ru-RU" dirty="0" smtClean="0"/>
              <a:t>,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закінчив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Охтирці</a:t>
            </a:r>
            <a:r>
              <a:rPr lang="ru-RU" dirty="0" smtClean="0"/>
              <a:t> </a:t>
            </a:r>
            <a:r>
              <a:rPr lang="ru-RU" dirty="0" err="1" smtClean="0"/>
              <a:t>вищу</a:t>
            </a:r>
            <a:r>
              <a:rPr lang="ru-RU" dirty="0" smtClean="0"/>
              <a:t> </a:t>
            </a:r>
            <a:r>
              <a:rPr lang="ru-RU" dirty="0" err="1" smtClean="0"/>
              <a:t>початкову</a:t>
            </a:r>
            <a:r>
              <a:rPr lang="ru-RU" dirty="0" smtClean="0"/>
              <a:t> школу. 1920 року вступив до </a:t>
            </a:r>
            <a:r>
              <a:rPr lang="ru-RU" dirty="0" err="1" smtClean="0"/>
              <a:t>технічної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 </a:t>
            </a:r>
            <a:r>
              <a:rPr lang="ru-RU" dirty="0" err="1" smtClean="0"/>
              <a:t>слюсарного</a:t>
            </a:r>
            <a:r>
              <a:rPr lang="ru-RU" dirty="0" smtClean="0"/>
              <a:t> ремесла, </a:t>
            </a:r>
            <a:r>
              <a:rPr lang="ru-RU" dirty="0" err="1" smtClean="0"/>
              <a:t>потім</a:t>
            </a:r>
            <a:r>
              <a:rPr lang="ru-RU" dirty="0" smtClean="0"/>
              <a:t> — до </a:t>
            </a:r>
            <a:r>
              <a:rPr lang="ru-RU" dirty="0" err="1" smtClean="0"/>
              <a:t>Краснопільської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 </a:t>
            </a:r>
            <a:r>
              <a:rPr lang="ru-RU" dirty="0" err="1" smtClean="0"/>
              <a:t>художньо-керамічного</a:t>
            </a:r>
            <a:r>
              <a:rPr lang="ru-RU" dirty="0" smtClean="0"/>
              <a:t> </a:t>
            </a:r>
            <a:r>
              <a:rPr lang="ru-RU" dirty="0" err="1" smtClean="0"/>
              <a:t>профілю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50" name="Picture 2" descr="C:\Users\Intel\Documents\Bahrjanij 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4000504"/>
            <a:ext cx="1485900" cy="23812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571736" y="3143248"/>
            <a:ext cx="52864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Того ж 1925 року </a:t>
            </a:r>
            <a:r>
              <a:rPr lang="ru-RU" sz="1400" dirty="0" err="1" smtClean="0"/>
              <a:t>Іван</a:t>
            </a:r>
            <a:r>
              <a:rPr lang="ru-RU" sz="1400" dirty="0" smtClean="0"/>
              <a:t> </a:t>
            </a:r>
            <a:r>
              <a:rPr lang="ru-RU" sz="1400" dirty="0" err="1" smtClean="0"/>
              <a:t>під</a:t>
            </a:r>
            <a:r>
              <a:rPr lang="ru-RU" sz="1400" dirty="0" smtClean="0"/>
              <a:t> </a:t>
            </a:r>
            <a:r>
              <a:rPr lang="ru-RU" sz="1400" dirty="0" err="1" smtClean="0"/>
              <a:t>псевдонімом</a:t>
            </a:r>
            <a:r>
              <a:rPr lang="ru-RU" sz="1400" dirty="0" smtClean="0"/>
              <a:t> І. </a:t>
            </a:r>
            <a:r>
              <a:rPr lang="ru-RU" sz="1400" dirty="0" err="1" smtClean="0"/>
              <a:t>Полярний</a:t>
            </a:r>
            <a:r>
              <a:rPr lang="ru-RU" sz="1400" dirty="0" smtClean="0"/>
              <a:t> видав в </a:t>
            </a:r>
            <a:r>
              <a:rPr lang="ru-RU" sz="1400" dirty="0" err="1" smtClean="0"/>
              <a:t>Охтирці</a:t>
            </a:r>
            <a:r>
              <a:rPr lang="ru-RU" sz="1400" dirty="0" smtClean="0"/>
              <a:t> невеличку </a:t>
            </a:r>
            <a:r>
              <a:rPr lang="ru-RU" sz="1400" dirty="0" err="1" smtClean="0"/>
              <a:t>збірку</a:t>
            </a:r>
            <a:r>
              <a:rPr lang="ru-RU" sz="1400" dirty="0" smtClean="0"/>
              <a:t> «</a:t>
            </a:r>
            <a:r>
              <a:rPr lang="ru-RU" sz="1400" dirty="0" err="1" smtClean="0"/>
              <a:t>Чорні</a:t>
            </a:r>
            <a:r>
              <a:rPr lang="ru-RU" sz="1400" dirty="0" smtClean="0"/>
              <a:t> </a:t>
            </a:r>
            <a:r>
              <a:rPr lang="ru-RU" sz="1400" dirty="0" err="1" smtClean="0"/>
              <a:t>силуети</a:t>
            </a:r>
            <a:r>
              <a:rPr lang="ru-RU" sz="1400" dirty="0" smtClean="0"/>
              <a:t>: </a:t>
            </a:r>
            <a:r>
              <a:rPr lang="ru-RU" sz="1400" dirty="0" err="1" smtClean="0"/>
              <a:t>П'ять</a:t>
            </a:r>
            <a:r>
              <a:rPr lang="ru-RU" sz="1400" dirty="0" smtClean="0"/>
              <a:t> </a:t>
            </a:r>
            <a:r>
              <a:rPr lang="ru-RU" sz="1400" dirty="0" err="1" smtClean="0"/>
              <a:t>оповідань</a:t>
            </a:r>
            <a:r>
              <a:rPr lang="ru-RU" sz="1400" dirty="0" smtClean="0"/>
              <a:t>».</a:t>
            </a:r>
          </a:p>
          <a:p>
            <a:endParaRPr lang="ru-RU" sz="1400" dirty="0" smtClean="0"/>
          </a:p>
          <a:p>
            <a:r>
              <a:rPr lang="ru-RU" sz="1400" dirty="0" smtClean="0"/>
              <a:t>1926 року </a:t>
            </a:r>
            <a:r>
              <a:rPr lang="ru-RU" sz="1400" dirty="0" err="1" smtClean="0"/>
              <a:t>Іван</a:t>
            </a:r>
            <a:r>
              <a:rPr lang="ru-RU" sz="1400" dirty="0" smtClean="0"/>
              <a:t> вступив до </a:t>
            </a:r>
            <a:r>
              <a:rPr lang="ru-RU" sz="1400" dirty="0" err="1" smtClean="0"/>
              <a:t>Київського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художнього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інституту</a:t>
            </a:r>
            <a:r>
              <a:rPr lang="ru-RU" sz="1400" dirty="0" smtClean="0"/>
              <a:t> (КХІ), </a:t>
            </a:r>
            <a:r>
              <a:rPr lang="ru-RU" sz="1400" dirty="0" err="1" smtClean="0"/>
              <a:t>якого</a:t>
            </a:r>
            <a:r>
              <a:rPr lang="ru-RU" sz="1400" dirty="0" smtClean="0"/>
              <a:t> через </a:t>
            </a:r>
            <a:r>
              <a:rPr lang="ru-RU" sz="1400" dirty="0" err="1" smtClean="0"/>
              <a:t>матеріальну</a:t>
            </a:r>
            <a:r>
              <a:rPr lang="ru-RU" sz="1400" dirty="0" smtClean="0"/>
              <a:t> </a:t>
            </a:r>
            <a:r>
              <a:rPr lang="ru-RU" sz="1400" dirty="0" err="1" smtClean="0"/>
              <a:t>скруту</a:t>
            </a:r>
            <a:r>
              <a:rPr lang="ru-RU" sz="1400" dirty="0" smtClean="0"/>
              <a:t> та </a:t>
            </a:r>
            <a:r>
              <a:rPr lang="ru-RU" sz="1400" dirty="0" err="1" smtClean="0"/>
              <a:t>упереджене</a:t>
            </a:r>
            <a:r>
              <a:rPr lang="ru-RU" sz="1400" dirty="0" smtClean="0"/>
              <a:t> </a:t>
            </a:r>
            <a:r>
              <a:rPr lang="ru-RU" sz="1400" dirty="0" err="1" smtClean="0"/>
              <a:t>ставлення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керівництва</a:t>
            </a:r>
            <a:r>
              <a:rPr lang="ru-RU" sz="1400" dirty="0" smtClean="0"/>
              <a:t> </a:t>
            </a:r>
            <a:r>
              <a:rPr lang="ru-RU" sz="1400" dirty="0" err="1" smtClean="0"/>
              <a:t>закінчити</a:t>
            </a:r>
            <a:r>
              <a:rPr lang="ru-RU" sz="1400" dirty="0" smtClean="0"/>
              <a:t> не </a:t>
            </a:r>
            <a:r>
              <a:rPr lang="ru-RU" sz="1400" dirty="0" err="1" smtClean="0"/>
              <a:t>вдалося</a:t>
            </a:r>
            <a:r>
              <a:rPr lang="ru-RU" sz="1400" dirty="0" smtClean="0"/>
              <a:t>. </a:t>
            </a:r>
            <a:r>
              <a:rPr lang="ru-RU" sz="1400" dirty="0" err="1" smtClean="0"/>
              <a:t>Навчаючись</a:t>
            </a:r>
            <a:r>
              <a:rPr lang="ru-RU" sz="1400" dirty="0" smtClean="0"/>
              <a:t> в КХІ, </a:t>
            </a:r>
            <a:r>
              <a:rPr lang="ru-RU" sz="1400" dirty="0" err="1" smtClean="0"/>
              <a:t>виходить</a:t>
            </a:r>
            <a:r>
              <a:rPr lang="ru-RU" sz="1400" dirty="0" smtClean="0"/>
              <a:t> </a:t>
            </a:r>
            <a:r>
              <a:rPr lang="ru-RU" sz="1400" dirty="0" err="1" smtClean="0"/>
              <a:t>зі</a:t>
            </a:r>
            <a:r>
              <a:rPr lang="ru-RU" sz="1400" dirty="0" smtClean="0"/>
              <a:t> </a:t>
            </a:r>
            <a:r>
              <a:rPr lang="ru-RU" sz="1400" dirty="0" err="1" smtClean="0"/>
              <a:t>спілки</a:t>
            </a:r>
            <a:r>
              <a:rPr lang="ru-RU" sz="1400" dirty="0" smtClean="0"/>
              <a:t> «Плуг», </a:t>
            </a:r>
            <a:r>
              <a:rPr lang="ru-RU" sz="1400" dirty="0" err="1" smtClean="0"/>
              <a:t>вступає</a:t>
            </a:r>
            <a:r>
              <a:rPr lang="ru-RU" sz="1400" dirty="0" smtClean="0"/>
              <a:t> до </a:t>
            </a:r>
            <a:r>
              <a:rPr lang="ru-RU" sz="1400" dirty="0" err="1" smtClean="0"/>
              <a:t>опозиційного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літературного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об'єднання</a:t>
            </a:r>
            <a:r>
              <a:rPr lang="ru-RU" sz="1400" dirty="0" smtClean="0"/>
              <a:t> МАРС («</a:t>
            </a:r>
            <a:r>
              <a:rPr lang="ru-RU" sz="1400" dirty="0" err="1" smtClean="0"/>
              <a:t>Майстерня</a:t>
            </a:r>
            <a:r>
              <a:rPr lang="ru-RU" sz="1400" dirty="0" smtClean="0"/>
              <a:t> </a:t>
            </a:r>
            <a:r>
              <a:rPr lang="ru-RU" sz="1400" dirty="0" err="1" smtClean="0"/>
              <a:t>революційного</a:t>
            </a:r>
            <a:r>
              <a:rPr lang="ru-RU" sz="1400" dirty="0" smtClean="0"/>
              <a:t> слова»), де </a:t>
            </a:r>
            <a:r>
              <a:rPr lang="ru-RU" sz="1400" dirty="0" err="1" smtClean="0"/>
              <a:t>зближується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самовимогливими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митцями</a:t>
            </a:r>
            <a:r>
              <a:rPr lang="ru-RU" sz="1400" dirty="0" smtClean="0"/>
              <a:t> слова: </a:t>
            </a:r>
            <a:r>
              <a:rPr lang="ru-RU" sz="1400" dirty="0" err="1" smtClean="0"/>
              <a:t>Валер'яном</a:t>
            </a:r>
            <a:r>
              <a:rPr lang="ru-RU" sz="1400" dirty="0" smtClean="0"/>
              <a:t> </a:t>
            </a:r>
            <a:r>
              <a:rPr lang="ru-RU" sz="1400" dirty="0" err="1" smtClean="0"/>
              <a:t>Підмогильним</a:t>
            </a:r>
            <a:r>
              <a:rPr lang="ru-RU" sz="1400" dirty="0" smtClean="0"/>
              <a:t>, </a:t>
            </a:r>
            <a:r>
              <a:rPr lang="ru-RU" sz="1400" dirty="0" err="1" smtClean="0"/>
              <a:t>Євгеном</a:t>
            </a:r>
            <a:r>
              <a:rPr lang="ru-RU" sz="1400" dirty="0" smtClean="0"/>
              <a:t> Плужником, Борисом </a:t>
            </a:r>
            <a:r>
              <a:rPr lang="ru-RU" sz="1400" dirty="0" err="1" smtClean="0"/>
              <a:t>Антоненком-Давидовичем</a:t>
            </a:r>
            <a:r>
              <a:rPr lang="ru-RU" sz="1400" dirty="0" smtClean="0"/>
              <a:t>, </a:t>
            </a:r>
            <a:r>
              <a:rPr lang="ru-RU" sz="1400" dirty="0" err="1" smtClean="0"/>
              <a:t>Григорієм</a:t>
            </a:r>
            <a:r>
              <a:rPr lang="ru-RU" sz="1400" dirty="0" smtClean="0"/>
              <a:t> Косинкою, </a:t>
            </a:r>
            <a:r>
              <a:rPr lang="ru-RU" sz="1400" dirty="0" err="1" smtClean="0"/>
              <a:t>Тодосем</a:t>
            </a:r>
            <a:r>
              <a:rPr lang="ru-RU" sz="1400" dirty="0" smtClean="0"/>
              <a:t> </a:t>
            </a:r>
            <a:r>
              <a:rPr lang="ru-RU" sz="1400" dirty="0" err="1" smtClean="0"/>
              <a:t>Осьмачкою</a:t>
            </a:r>
            <a:r>
              <a:rPr lang="ru-RU" sz="1400" dirty="0" smtClean="0"/>
              <a:t> та </a:t>
            </a:r>
            <a:r>
              <a:rPr lang="ru-RU" sz="1400" dirty="0" err="1" smtClean="0"/>
              <a:t>іншими</a:t>
            </a:r>
            <a:r>
              <a:rPr lang="ru-RU" sz="1400" dirty="0" smtClean="0"/>
              <a:t>, </a:t>
            </a:r>
            <a:r>
              <a:rPr lang="ru-RU" sz="1400" dirty="0" err="1" smtClean="0"/>
              <a:t>яких</a:t>
            </a:r>
            <a:r>
              <a:rPr lang="ru-RU" sz="1400" dirty="0" smtClean="0"/>
              <a:t> </a:t>
            </a:r>
            <a:r>
              <a:rPr lang="ru-RU" sz="1400" dirty="0" err="1" smtClean="0"/>
              <a:t>пізніше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було</a:t>
            </a:r>
            <a:r>
              <a:rPr lang="ru-RU" sz="1400" dirty="0" smtClean="0"/>
              <a:t> </a:t>
            </a:r>
            <a:r>
              <a:rPr lang="ru-RU" sz="1400" dirty="0" err="1" smtClean="0"/>
              <a:t>піддано</a:t>
            </a:r>
            <a:r>
              <a:rPr lang="ru-RU" sz="1400" dirty="0" smtClean="0"/>
              <a:t> </a:t>
            </a:r>
            <a:r>
              <a:rPr lang="ru-RU" sz="1400" dirty="0" err="1" smtClean="0"/>
              <a:t>нищівній</a:t>
            </a:r>
            <a:r>
              <a:rPr lang="ru-RU" sz="1400" dirty="0" smtClean="0"/>
              <a:t> </a:t>
            </a:r>
            <a:r>
              <a:rPr lang="ru-RU" sz="1400" dirty="0" err="1" smtClean="0"/>
              <a:t>критиці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боку </a:t>
            </a:r>
            <a:r>
              <a:rPr lang="ru-RU" sz="1400" dirty="0" err="1" smtClean="0"/>
              <a:t>офіційної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радянської</a:t>
            </a:r>
            <a:r>
              <a:rPr lang="ru-RU" sz="1400" dirty="0" smtClean="0"/>
              <a:t> критики та </a:t>
            </a:r>
            <a:r>
              <a:rPr lang="ru-RU" sz="1400" dirty="0" err="1" smtClean="0"/>
              <a:t>всіляко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переслідувано</a:t>
            </a:r>
            <a:r>
              <a:rPr lang="ru-RU" sz="1400" dirty="0" smtClean="0"/>
              <a:t>. </a:t>
            </a:r>
            <a:r>
              <a:rPr lang="ru-RU" sz="1400" dirty="0" err="1" smtClean="0"/>
              <a:t>Саме</a:t>
            </a:r>
            <a:r>
              <a:rPr lang="ru-RU" sz="1400" dirty="0" smtClean="0"/>
              <a:t> в </a:t>
            </a:r>
            <a:r>
              <a:rPr lang="ru-RU" sz="1400" dirty="0" err="1" smtClean="0"/>
              <a:t>цей</a:t>
            </a:r>
            <a:r>
              <a:rPr lang="ru-RU" sz="1400" dirty="0" smtClean="0"/>
              <a:t> </a:t>
            </a:r>
            <a:r>
              <a:rPr lang="ru-RU" sz="1400" dirty="0" err="1" smtClean="0"/>
              <a:t>період</a:t>
            </a:r>
            <a:r>
              <a:rPr lang="ru-RU" sz="1400" dirty="0" smtClean="0"/>
              <a:t> </a:t>
            </a:r>
            <a:r>
              <a:rPr lang="ru-RU" sz="1400" dirty="0" err="1" smtClean="0"/>
              <a:t>Іван</a:t>
            </a:r>
            <a:r>
              <a:rPr lang="ru-RU" sz="1400" dirty="0" smtClean="0"/>
              <a:t> </a:t>
            </a:r>
            <a:r>
              <a:rPr lang="ru-RU" sz="1400" dirty="0" err="1" smtClean="0"/>
              <a:t>Багряний</a:t>
            </a:r>
            <a:r>
              <a:rPr lang="ru-RU" sz="1400" dirty="0" smtClean="0"/>
              <a:t> активно </a:t>
            </a:r>
            <a:r>
              <a:rPr lang="ru-RU" sz="1400" dirty="0" err="1" smtClean="0"/>
              <a:t>працював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друкувався</a:t>
            </a:r>
            <a:r>
              <a:rPr lang="ru-RU" sz="1400" dirty="0" smtClean="0"/>
              <a:t> в журналах «Глобус», «</a:t>
            </a:r>
            <a:r>
              <a:rPr lang="ru-RU" sz="1400" dirty="0" err="1" smtClean="0"/>
              <a:t>Всесвіт</a:t>
            </a:r>
            <a:r>
              <a:rPr lang="ru-RU" sz="1400" dirty="0" smtClean="0"/>
              <a:t>», «</a:t>
            </a:r>
            <a:r>
              <a:rPr lang="ru-RU" sz="1400" dirty="0" err="1" smtClean="0"/>
              <a:t>Життя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революція</a:t>
            </a:r>
            <a:r>
              <a:rPr lang="ru-RU" sz="1400" dirty="0" smtClean="0"/>
              <a:t>», «</a:t>
            </a:r>
            <a:r>
              <a:rPr lang="ru-RU" sz="1400" dirty="0" err="1" smtClean="0"/>
              <a:t>Червоний</a:t>
            </a:r>
            <a:r>
              <a:rPr lang="ru-RU" sz="1400" dirty="0" smtClean="0"/>
              <a:t> шлях» та </a:t>
            </a:r>
            <a:r>
              <a:rPr lang="ru-RU" sz="1400" dirty="0" err="1" smtClean="0"/>
              <a:t>інших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85728"/>
            <a:ext cx="7239000" cy="4846320"/>
          </a:xfrm>
        </p:spPr>
        <p:txBody>
          <a:bodyPr>
            <a:normAutofit/>
          </a:bodyPr>
          <a:lstStyle/>
          <a:p>
            <a:r>
              <a:rPr lang="ru-RU" dirty="0" smtClean="0"/>
              <a:t>16 </a:t>
            </a:r>
            <a:r>
              <a:rPr lang="ru-RU" dirty="0" err="1" smtClean="0"/>
              <a:t>квітня</a:t>
            </a:r>
            <a:r>
              <a:rPr lang="ru-RU" dirty="0" smtClean="0"/>
              <a:t> 1932 року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заарештували</a:t>
            </a:r>
            <a:r>
              <a:rPr lang="ru-RU" dirty="0" smtClean="0"/>
              <a:t> в </a:t>
            </a:r>
            <a:r>
              <a:rPr lang="ru-RU" dirty="0" err="1" smtClean="0"/>
              <a:t>Харкові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звинуватили</a:t>
            </a:r>
            <a:r>
              <a:rPr lang="ru-RU" dirty="0" smtClean="0"/>
              <a:t> «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проведенні</a:t>
            </a:r>
            <a:r>
              <a:rPr lang="ru-RU" dirty="0" smtClean="0"/>
              <a:t> </a:t>
            </a:r>
            <a:r>
              <a:rPr lang="ru-RU" dirty="0" err="1" smtClean="0"/>
              <a:t>контрреволюційної</a:t>
            </a:r>
            <a:r>
              <a:rPr lang="ru-RU" dirty="0" smtClean="0"/>
              <a:t> </a:t>
            </a:r>
            <a:r>
              <a:rPr lang="ru-RU" dirty="0" err="1" smtClean="0"/>
              <a:t>агітації</a:t>
            </a:r>
            <a:r>
              <a:rPr lang="ru-RU" dirty="0" smtClean="0"/>
              <a:t>»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літературних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, таких як поема «</a:t>
            </a:r>
            <a:r>
              <a:rPr lang="en-US" dirty="0" smtClean="0"/>
              <a:t>Ave Maria», </a:t>
            </a:r>
            <a:r>
              <a:rPr lang="ru-RU" dirty="0" err="1" smtClean="0"/>
              <a:t>історичний</a:t>
            </a:r>
            <a:r>
              <a:rPr lang="ru-RU" dirty="0" smtClean="0"/>
              <a:t> роман «</a:t>
            </a:r>
            <a:r>
              <a:rPr lang="ru-RU" dirty="0" err="1" smtClean="0"/>
              <a:t>Скелька</a:t>
            </a:r>
            <a:r>
              <a:rPr lang="ru-RU" dirty="0" smtClean="0"/>
              <a:t>», </a:t>
            </a:r>
            <a:r>
              <a:rPr lang="ru-RU" dirty="0" err="1" smtClean="0"/>
              <a:t>поеми</a:t>
            </a:r>
            <a:r>
              <a:rPr lang="ru-RU" dirty="0" smtClean="0"/>
              <a:t> «</a:t>
            </a:r>
            <a:r>
              <a:rPr lang="ru-RU" dirty="0" err="1" smtClean="0"/>
              <a:t>Тінь</a:t>
            </a:r>
            <a:r>
              <a:rPr lang="ru-RU" dirty="0" smtClean="0"/>
              <a:t>», «Вандея», «</a:t>
            </a:r>
            <a:r>
              <a:rPr lang="ru-RU" dirty="0" err="1" smtClean="0"/>
              <a:t>Гутенберг</a:t>
            </a:r>
            <a:r>
              <a:rPr lang="ru-RU" dirty="0" smtClean="0"/>
              <a:t>», </a:t>
            </a:r>
            <a:r>
              <a:rPr lang="ru-RU" dirty="0" err="1" smtClean="0"/>
              <a:t>соціальна</a:t>
            </a:r>
            <a:r>
              <a:rPr lang="ru-RU" dirty="0" smtClean="0"/>
              <a:t> сатира «</a:t>
            </a:r>
            <a:r>
              <a:rPr lang="ru-RU" dirty="0" err="1" smtClean="0"/>
              <a:t>Батіг</a:t>
            </a:r>
            <a:r>
              <a:rPr lang="ru-RU" dirty="0" smtClean="0"/>
              <a:t>».</a:t>
            </a:r>
          </a:p>
          <a:p>
            <a:endParaRPr lang="ru-RU" dirty="0" smtClean="0"/>
          </a:p>
        </p:txBody>
      </p:sp>
      <p:pic>
        <p:nvPicPr>
          <p:cNvPr id="3074" name="Picture 2" descr="C:\Users\Intel\Documents\200px-Багряний_Іван_Павлович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500438"/>
            <a:ext cx="2143140" cy="325935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714612" y="3429000"/>
            <a:ext cx="521497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Багряний</a:t>
            </a:r>
            <a:r>
              <a:rPr lang="ru-RU" dirty="0" smtClean="0"/>
              <a:t> </a:t>
            </a:r>
            <a:r>
              <a:rPr lang="ru-RU" dirty="0" err="1" smtClean="0"/>
              <a:t>пробув</a:t>
            </a:r>
            <a:r>
              <a:rPr lang="ru-RU" dirty="0" smtClean="0"/>
              <a:t> 11 </a:t>
            </a:r>
            <a:r>
              <a:rPr lang="ru-RU" dirty="0" err="1" smtClean="0"/>
              <a:t>місяців</a:t>
            </a:r>
            <a:r>
              <a:rPr lang="ru-RU" dirty="0" smtClean="0"/>
              <a:t> у </a:t>
            </a:r>
            <a:r>
              <a:rPr lang="ru-RU" dirty="0" err="1" smtClean="0"/>
              <a:t>камері</a:t>
            </a:r>
            <a:r>
              <a:rPr lang="ru-RU" dirty="0" smtClean="0"/>
              <a:t> одиночного </a:t>
            </a:r>
            <a:r>
              <a:rPr lang="ru-RU" dirty="0" err="1" smtClean="0"/>
              <a:t>ув'язнення</a:t>
            </a:r>
            <a:r>
              <a:rPr lang="ru-RU" dirty="0" smtClean="0"/>
              <a:t> у </a:t>
            </a:r>
            <a:r>
              <a:rPr lang="ru-RU" dirty="0" err="1" smtClean="0"/>
              <a:t>внутрішній</a:t>
            </a:r>
            <a:r>
              <a:rPr lang="ru-RU" dirty="0" smtClean="0"/>
              <a:t> </a:t>
            </a:r>
            <a:r>
              <a:rPr lang="ru-RU" dirty="0" err="1" smtClean="0"/>
              <a:t>тюрмі</a:t>
            </a:r>
            <a:r>
              <a:rPr lang="ru-RU" dirty="0" smtClean="0"/>
              <a:t> ГПУ. А 25 </a:t>
            </a:r>
            <a:r>
              <a:rPr lang="ru-RU" dirty="0" err="1" smtClean="0"/>
              <a:t>жовтня</a:t>
            </a:r>
            <a:r>
              <a:rPr lang="ru-RU" dirty="0" smtClean="0"/>
              <a:t> 1932 року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звільнили</a:t>
            </a:r>
            <a:r>
              <a:rPr lang="ru-RU" dirty="0" smtClean="0"/>
              <a:t> </a:t>
            </a:r>
            <a:r>
              <a:rPr lang="ru-RU" dirty="0" err="1" smtClean="0"/>
              <a:t>з-під</a:t>
            </a:r>
            <a:r>
              <a:rPr lang="ru-RU" dirty="0" smtClean="0"/>
              <a:t> </a:t>
            </a:r>
            <a:r>
              <a:rPr lang="ru-RU" dirty="0" err="1" smtClean="0"/>
              <a:t>варти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на три роки </a:t>
            </a:r>
            <a:r>
              <a:rPr lang="ru-RU" dirty="0" err="1" smtClean="0"/>
              <a:t>відправили</a:t>
            </a:r>
            <a:r>
              <a:rPr lang="ru-RU" dirty="0" smtClean="0"/>
              <a:t> до </a:t>
            </a:r>
            <a:r>
              <a:rPr lang="ru-RU" dirty="0" err="1" smtClean="0"/>
              <a:t>спецпоселень</a:t>
            </a:r>
            <a:r>
              <a:rPr lang="ru-RU" dirty="0" smtClean="0"/>
              <a:t> Далекого Сходу. Про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перебування</a:t>
            </a:r>
            <a:r>
              <a:rPr lang="ru-RU" dirty="0" smtClean="0"/>
              <a:t> </a:t>
            </a:r>
            <a:r>
              <a:rPr lang="ru-RU" dirty="0" err="1" smtClean="0"/>
              <a:t>Івана</a:t>
            </a:r>
            <a:r>
              <a:rPr lang="ru-RU" dirty="0" smtClean="0"/>
              <a:t> Багряного на Далекому </a:t>
            </a:r>
            <a:r>
              <a:rPr lang="ru-RU" dirty="0" err="1" smtClean="0"/>
              <a:t>Сході</a:t>
            </a:r>
            <a:r>
              <a:rPr lang="ru-RU" dirty="0" smtClean="0"/>
              <a:t> в 1932—1937 роках </a:t>
            </a:r>
            <a:r>
              <a:rPr lang="ru-RU" dirty="0" err="1" smtClean="0"/>
              <a:t>досі</a:t>
            </a:r>
            <a:r>
              <a:rPr lang="ru-RU" dirty="0" smtClean="0"/>
              <a:t> мало </a:t>
            </a:r>
            <a:r>
              <a:rPr lang="ru-RU" dirty="0" err="1" smtClean="0"/>
              <a:t>відомостей</a:t>
            </a:r>
            <a:r>
              <a:rPr lang="ru-RU" dirty="0" smtClean="0"/>
              <a:t>: </a:t>
            </a:r>
            <a:r>
              <a:rPr lang="ru-RU" dirty="0" err="1" smtClean="0"/>
              <a:t>Охотське</a:t>
            </a:r>
            <a:r>
              <a:rPr lang="ru-RU" dirty="0" smtClean="0"/>
              <a:t> море, тайга,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 Зеленого Клину. </a:t>
            </a:r>
            <a:r>
              <a:rPr lang="ru-RU" dirty="0" err="1" smtClean="0"/>
              <a:t>Утеча</a:t>
            </a:r>
            <a:r>
              <a:rPr lang="ru-RU" dirty="0" smtClean="0"/>
              <a:t> в </a:t>
            </a:r>
            <a:r>
              <a:rPr lang="ru-RU" dirty="0" err="1" smtClean="0"/>
              <a:t>Україну</a:t>
            </a:r>
            <a:r>
              <a:rPr lang="ru-RU" dirty="0" smtClean="0"/>
              <a:t> та </a:t>
            </a:r>
            <a:r>
              <a:rPr lang="ru-RU" dirty="0" err="1" smtClean="0"/>
              <a:t>арешт</a:t>
            </a:r>
            <a:r>
              <a:rPr lang="ru-RU" dirty="0" smtClean="0"/>
              <a:t> у </a:t>
            </a:r>
            <a:r>
              <a:rPr lang="ru-RU" dirty="0" err="1" smtClean="0"/>
              <a:t>дорозі</a:t>
            </a:r>
            <a:r>
              <a:rPr lang="ru-RU" dirty="0" smtClean="0"/>
              <a:t>, </a:t>
            </a:r>
            <a:r>
              <a:rPr lang="ru-RU" dirty="0" err="1" smtClean="0"/>
              <a:t>новий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 (3 роки) — </a:t>
            </a:r>
            <a:r>
              <a:rPr lang="ru-RU" dirty="0" err="1" smtClean="0"/>
              <a:t>тепер</a:t>
            </a:r>
            <a:r>
              <a:rPr lang="ru-RU" dirty="0" smtClean="0"/>
              <a:t> уже в </a:t>
            </a:r>
            <a:r>
              <a:rPr lang="ru-RU" dirty="0" err="1" smtClean="0"/>
              <a:t>таборі</a:t>
            </a:r>
            <a:r>
              <a:rPr lang="ru-RU" dirty="0" smtClean="0"/>
              <a:t> </a:t>
            </a:r>
            <a:r>
              <a:rPr lang="ru-RU" dirty="0" err="1" smtClean="0"/>
              <a:t>БАМТАБу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4282" y="214291"/>
            <a:ext cx="350046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Західні</a:t>
            </a:r>
            <a:r>
              <a:rPr lang="ru-RU" dirty="0" smtClean="0"/>
              <a:t> </a:t>
            </a:r>
            <a:r>
              <a:rPr lang="ru-RU" dirty="0" err="1" smtClean="0"/>
              <a:t>дослідники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</a:t>
            </a:r>
            <a:r>
              <a:rPr lang="ru-RU" dirty="0" err="1" smtClean="0"/>
              <a:t>Івана</a:t>
            </a:r>
            <a:r>
              <a:rPr lang="ru-RU" dirty="0" smtClean="0"/>
              <a:t> Багряного </a:t>
            </a:r>
            <a:r>
              <a:rPr lang="ru-RU" dirty="0" err="1" smtClean="0"/>
              <a:t>відзначали</a:t>
            </a:r>
            <a:r>
              <a:rPr lang="ru-RU" dirty="0" smtClean="0"/>
              <a:t> </a:t>
            </a:r>
            <a:r>
              <a:rPr lang="ru-RU" dirty="0" err="1" smtClean="0"/>
              <a:t>унікальну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письменника</a:t>
            </a:r>
            <a:r>
              <a:rPr lang="ru-RU" dirty="0" smtClean="0"/>
              <a:t> до «кошмарного гротеску», </a:t>
            </a:r>
            <a:r>
              <a:rPr lang="ru-RU" dirty="0" err="1" smtClean="0"/>
              <a:t>неабиякого</a:t>
            </a:r>
            <a:r>
              <a:rPr lang="ru-RU" dirty="0" smtClean="0"/>
              <a:t> </a:t>
            </a:r>
            <a:r>
              <a:rPr lang="ru-RU" dirty="0" err="1" smtClean="0"/>
              <a:t>гумору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відчаю</a:t>
            </a:r>
            <a:r>
              <a:rPr lang="ru-RU" dirty="0" smtClean="0"/>
              <a:t>, </a:t>
            </a:r>
            <a:r>
              <a:rPr lang="ru-RU" dirty="0" err="1" smtClean="0"/>
              <a:t>оптимізму</a:t>
            </a:r>
            <a:r>
              <a:rPr lang="ru-RU" dirty="0" smtClean="0"/>
              <a:t> —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трагедії</a:t>
            </a:r>
            <a:r>
              <a:rPr lang="ru-RU" dirty="0" smtClean="0"/>
              <a:t> в </a:t>
            </a:r>
            <a:r>
              <a:rPr lang="ru-RU" dirty="0" err="1" smtClean="0"/>
              <a:t>глухій</a:t>
            </a:r>
            <a:r>
              <a:rPr lang="ru-RU" dirty="0" smtClean="0"/>
              <a:t> </a:t>
            </a:r>
            <a:r>
              <a:rPr lang="ru-RU" dirty="0" err="1" smtClean="0"/>
              <a:t>війні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проводиться на </a:t>
            </a:r>
            <a:r>
              <a:rPr lang="ru-RU" dirty="0" err="1" smtClean="0"/>
              <a:t>величезних</a:t>
            </a:r>
            <a:r>
              <a:rPr lang="ru-RU" dirty="0" smtClean="0"/>
              <a:t> просторах </a:t>
            </a:r>
            <a:r>
              <a:rPr lang="ru-RU" dirty="0" err="1" smtClean="0"/>
              <a:t>євразійської</a:t>
            </a:r>
            <a:r>
              <a:rPr lang="ru-RU" dirty="0" smtClean="0"/>
              <a:t> </a:t>
            </a:r>
            <a:r>
              <a:rPr lang="ru-RU" dirty="0" err="1" smtClean="0"/>
              <a:t>імперії</a:t>
            </a:r>
            <a:r>
              <a:rPr lang="ru-RU" dirty="0" smtClean="0"/>
              <a:t>. Юзеф </a:t>
            </a:r>
            <a:r>
              <a:rPr lang="ru-RU" dirty="0" err="1" smtClean="0"/>
              <a:t>Лободовський</a:t>
            </a:r>
            <a:r>
              <a:rPr lang="ru-RU" dirty="0" smtClean="0"/>
              <a:t> твердить, </a:t>
            </a:r>
            <a:r>
              <a:rPr lang="ru-RU" dirty="0" err="1" smtClean="0"/>
              <a:t>що</a:t>
            </a:r>
            <a:r>
              <a:rPr lang="ru-RU" dirty="0" smtClean="0"/>
              <a:t> «Сад </a:t>
            </a:r>
            <a:r>
              <a:rPr lang="ru-RU" dirty="0" err="1" smtClean="0"/>
              <a:t>Гетсиманський</a:t>
            </a:r>
            <a:r>
              <a:rPr lang="ru-RU" dirty="0" smtClean="0"/>
              <a:t>» </a:t>
            </a:r>
            <a:r>
              <a:rPr lang="ru-RU" dirty="0" err="1" smtClean="0"/>
              <a:t>перевищує</a:t>
            </a:r>
            <a:r>
              <a:rPr lang="ru-RU" dirty="0" smtClean="0"/>
              <a:t> силою </a:t>
            </a:r>
            <a:r>
              <a:rPr lang="ru-RU" dirty="0" err="1" smtClean="0"/>
              <a:t>вислову</a:t>
            </a:r>
            <a:r>
              <a:rPr lang="ru-RU" dirty="0" smtClean="0"/>
              <a:t> все,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дотепер</a:t>
            </a:r>
            <a:r>
              <a:rPr lang="ru-RU" dirty="0" smtClean="0"/>
              <a:t> на </a:t>
            </a:r>
            <a:r>
              <a:rPr lang="ru-RU" dirty="0" err="1" smtClean="0"/>
              <a:t>цю</a:t>
            </a:r>
            <a:r>
              <a:rPr lang="ru-RU" dirty="0" smtClean="0"/>
              <a:t> тему </a:t>
            </a:r>
            <a:r>
              <a:rPr lang="ru-RU" dirty="0" err="1" smtClean="0"/>
              <a:t>було</a:t>
            </a:r>
            <a:r>
              <a:rPr lang="ru-RU" dirty="0" smtClean="0"/>
              <a:t> написано, </a:t>
            </a:r>
            <a:r>
              <a:rPr lang="ru-RU" dirty="0" err="1" smtClean="0"/>
              <a:t>з</a:t>
            </a:r>
            <a:r>
              <a:rPr lang="ru-RU" dirty="0" smtClean="0"/>
              <a:t> другого ж боку —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виразним</a:t>
            </a:r>
            <a:r>
              <a:rPr lang="ru-RU" dirty="0" smtClean="0"/>
              <a:t> </a:t>
            </a:r>
            <a:r>
              <a:rPr lang="ru-RU" dirty="0" err="1" smtClean="0"/>
              <a:t>свідченням</a:t>
            </a:r>
            <a:r>
              <a:rPr lang="ru-RU" dirty="0" smtClean="0"/>
              <a:t> </a:t>
            </a:r>
            <a:r>
              <a:rPr lang="ru-RU" dirty="0" err="1" smtClean="0"/>
              <a:t>глибокого</a:t>
            </a:r>
            <a:r>
              <a:rPr lang="ru-RU" dirty="0" smtClean="0"/>
              <a:t> </a:t>
            </a:r>
            <a:r>
              <a:rPr lang="ru-RU" dirty="0" err="1" smtClean="0"/>
              <a:t>гуманізму</a:t>
            </a:r>
            <a:r>
              <a:rPr lang="ru-RU" dirty="0" smtClean="0"/>
              <a:t> автора, </a:t>
            </a:r>
            <a:r>
              <a:rPr lang="ru-RU" dirty="0" err="1" smtClean="0"/>
              <a:t>що</a:t>
            </a:r>
            <a:r>
              <a:rPr lang="ru-RU" dirty="0" smtClean="0"/>
              <a:t> на самому </a:t>
            </a:r>
            <a:r>
              <a:rPr lang="ru-RU" dirty="0" err="1" smtClean="0"/>
              <a:t>дні</a:t>
            </a:r>
            <a:r>
              <a:rPr lang="ru-RU" dirty="0" smtClean="0"/>
              <a:t> пекла </a:t>
            </a:r>
            <a:r>
              <a:rPr lang="ru-RU" dirty="0" err="1" smtClean="0"/>
              <a:t>зумів</a:t>
            </a:r>
            <a:r>
              <a:rPr lang="ru-RU" dirty="0" smtClean="0"/>
              <a:t> </a:t>
            </a:r>
            <a:r>
              <a:rPr lang="ru-RU" dirty="0" err="1" smtClean="0"/>
              <a:t>побачити</a:t>
            </a:r>
            <a:r>
              <a:rPr lang="ru-RU" dirty="0" smtClean="0"/>
              <a:t> </a:t>
            </a:r>
            <a:r>
              <a:rPr lang="ru-RU" dirty="0" err="1" smtClean="0"/>
              <a:t>людські</a:t>
            </a:r>
            <a:r>
              <a:rPr lang="ru-RU" dirty="0" smtClean="0"/>
              <a:t> </a:t>
            </a:r>
            <a:r>
              <a:rPr lang="ru-RU" dirty="0" err="1" smtClean="0"/>
              <a:t>прикмети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у </a:t>
            </a:r>
            <a:r>
              <a:rPr lang="ru-RU" dirty="0" err="1" smtClean="0"/>
              <a:t>найозвіріліших</a:t>
            </a:r>
            <a:r>
              <a:rPr lang="ru-RU" dirty="0" smtClean="0"/>
              <a:t> </a:t>
            </a:r>
            <a:r>
              <a:rPr lang="ru-RU" dirty="0" err="1" smtClean="0"/>
              <a:t>осібняків</a:t>
            </a:r>
            <a:r>
              <a:rPr lang="ru-RU" dirty="0" smtClean="0"/>
              <a:t>"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071934" y="1928802"/>
            <a:ext cx="35719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/>
              <a:t>Популярність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іншого</a:t>
            </a:r>
            <a:r>
              <a:rPr lang="ru-RU" sz="1400" dirty="0" smtClean="0"/>
              <a:t> роману «</a:t>
            </a:r>
            <a:r>
              <a:rPr lang="ru-RU" sz="1400" dirty="0" err="1" smtClean="0"/>
              <a:t>Тигролови</a:t>
            </a:r>
            <a:r>
              <a:rPr lang="ru-RU" sz="1400" dirty="0" smtClean="0"/>
              <a:t>»,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Юрій</a:t>
            </a:r>
            <a:r>
              <a:rPr lang="ru-RU" sz="1400" dirty="0" smtClean="0"/>
              <a:t> </a:t>
            </a:r>
            <a:r>
              <a:rPr lang="ru-RU" sz="1400" dirty="0" err="1" smtClean="0"/>
              <a:t>Шерех</a:t>
            </a:r>
            <a:r>
              <a:rPr lang="ru-RU" sz="1400" dirty="0" smtClean="0"/>
              <a:t> </a:t>
            </a:r>
            <a:r>
              <a:rPr lang="ru-RU" sz="1400" dirty="0" err="1" smtClean="0"/>
              <a:t>вважав</a:t>
            </a:r>
            <a:r>
              <a:rPr lang="ru-RU" sz="1400" dirty="0" smtClean="0"/>
              <a:t> </a:t>
            </a:r>
            <a:r>
              <a:rPr lang="ru-RU" sz="1400" dirty="0" err="1" smtClean="0"/>
              <a:t>утвердженням</a:t>
            </a:r>
            <a:r>
              <a:rPr lang="ru-RU" sz="1400" dirty="0" smtClean="0"/>
              <a:t> жанру </a:t>
            </a:r>
            <a:r>
              <a:rPr lang="ru-RU" sz="1400" dirty="0" err="1" smtClean="0"/>
              <a:t>українського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пригодницького</a:t>
            </a:r>
            <a:r>
              <a:rPr lang="ru-RU" sz="1400" dirty="0" smtClean="0"/>
              <a:t> роману, — «</a:t>
            </a:r>
            <a:r>
              <a:rPr lang="ru-RU" sz="1400" dirty="0" err="1" smtClean="0"/>
              <a:t>українського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всім</a:t>
            </a:r>
            <a:r>
              <a:rPr lang="ru-RU" sz="1400" dirty="0" smtClean="0"/>
              <a:t> </a:t>
            </a:r>
            <a:r>
              <a:rPr lang="ru-RU" sz="1400" dirty="0" err="1" smtClean="0"/>
              <a:t>своїм</a:t>
            </a:r>
            <a:r>
              <a:rPr lang="ru-RU" sz="1400" dirty="0" smtClean="0"/>
              <a:t> духом, </a:t>
            </a:r>
            <a:r>
              <a:rPr lang="ru-RU" sz="1400" dirty="0" err="1" smtClean="0"/>
              <a:t>усім</a:t>
            </a:r>
            <a:r>
              <a:rPr lang="ru-RU" sz="1400" dirty="0" smtClean="0"/>
              <a:t> </a:t>
            </a:r>
            <a:r>
              <a:rPr lang="ru-RU" sz="1400" dirty="0" err="1" smtClean="0"/>
              <a:t>спрямуванням</a:t>
            </a:r>
            <a:r>
              <a:rPr lang="ru-RU" sz="1400" dirty="0" smtClean="0"/>
              <a:t>, </a:t>
            </a:r>
            <a:r>
              <a:rPr lang="ru-RU" sz="1400" dirty="0" err="1" smtClean="0"/>
              <a:t>усіми</a:t>
            </a:r>
            <a:r>
              <a:rPr lang="ru-RU" sz="1400" dirty="0" smtClean="0"/>
              <a:t> </a:t>
            </a:r>
            <a:r>
              <a:rPr lang="ru-RU" sz="1400" dirty="0" err="1" smtClean="0"/>
              <a:t>ідеями</a:t>
            </a:r>
            <a:r>
              <a:rPr lang="ru-RU" sz="1400" dirty="0" smtClean="0"/>
              <a:t>, </a:t>
            </a:r>
            <a:r>
              <a:rPr lang="ru-RU" sz="1400" dirty="0" err="1" smtClean="0"/>
              <a:t>почуттями</a:t>
            </a:r>
            <a:r>
              <a:rPr lang="ru-RU" sz="1400" dirty="0" smtClean="0"/>
              <a:t>, характерами», </a:t>
            </a:r>
            <a:r>
              <a:rPr lang="ru-RU" sz="1400" dirty="0" err="1" smtClean="0"/>
              <a:t>спричинилася</a:t>
            </a:r>
            <a:r>
              <a:rPr lang="ru-RU" sz="1400" dirty="0" smtClean="0"/>
              <a:t> до </a:t>
            </a:r>
            <a:r>
              <a:rPr lang="ru-RU" sz="1400" dirty="0" err="1" smtClean="0"/>
              <a:t>пародіювання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Мосендзом</a:t>
            </a:r>
            <a:r>
              <a:rPr lang="ru-RU" sz="1400" dirty="0" smtClean="0"/>
              <a:t> та Кленом образу </a:t>
            </a:r>
            <a:r>
              <a:rPr lang="ru-RU" sz="1400" dirty="0" err="1" smtClean="0"/>
              <a:t>багрянівського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Григорія</a:t>
            </a:r>
            <a:r>
              <a:rPr lang="ru-RU" sz="1400" dirty="0" smtClean="0"/>
              <a:t> </a:t>
            </a:r>
            <a:r>
              <a:rPr lang="ru-RU" sz="1400" dirty="0" err="1" smtClean="0"/>
              <a:t>Многогрішного</a:t>
            </a:r>
            <a:r>
              <a:rPr lang="ru-RU" sz="1400" dirty="0" smtClean="0"/>
              <a:t>. Так </a:t>
            </a:r>
            <a:r>
              <a:rPr lang="ru-RU" sz="1400" dirty="0" err="1" smtClean="0"/>
              <a:t>з'явився</a:t>
            </a:r>
            <a:r>
              <a:rPr lang="ru-RU" sz="1400" dirty="0" smtClean="0"/>
              <a:t> </a:t>
            </a:r>
            <a:r>
              <a:rPr lang="ru-RU" sz="1400" dirty="0" err="1" smtClean="0"/>
              <a:t>гумористичний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Горотак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на думку </a:t>
            </a:r>
            <a:r>
              <a:rPr lang="ru-RU" sz="1400" dirty="0" err="1" smtClean="0"/>
              <a:t>Лавріненка</a:t>
            </a:r>
            <a:r>
              <a:rPr lang="ru-RU" sz="1400" dirty="0" smtClean="0"/>
              <a:t>, </a:t>
            </a:r>
            <a:r>
              <a:rPr lang="ru-RU" sz="1400" dirty="0" err="1" smtClean="0"/>
              <a:t>читався</a:t>
            </a:r>
            <a:r>
              <a:rPr lang="ru-RU" sz="1400" dirty="0" smtClean="0"/>
              <a:t> </a:t>
            </a:r>
            <a:r>
              <a:rPr lang="ru-RU" sz="1400" dirty="0" err="1" smtClean="0"/>
              <a:t>радше</a:t>
            </a:r>
            <a:r>
              <a:rPr lang="ru-RU" sz="1400" dirty="0" smtClean="0"/>
              <a:t> як </a:t>
            </a:r>
            <a:r>
              <a:rPr lang="ru-RU" sz="1400" dirty="0" err="1" smtClean="0"/>
              <a:t>беззлобний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дружній</a:t>
            </a:r>
            <a:r>
              <a:rPr lang="ru-RU" sz="1400" dirty="0" smtClean="0"/>
              <a:t> шарж. </a:t>
            </a:r>
            <a:r>
              <a:rPr lang="ru-RU" sz="1400" dirty="0" err="1" smtClean="0"/>
              <a:t>Зате</a:t>
            </a:r>
            <a:r>
              <a:rPr lang="ru-RU" sz="1400" dirty="0" smtClean="0"/>
              <a:t> </a:t>
            </a:r>
            <a:r>
              <a:rPr lang="ru-RU" sz="1400" dirty="0" err="1" smtClean="0"/>
              <a:t>незадовго</a:t>
            </a:r>
            <a:r>
              <a:rPr lang="ru-RU" sz="1400" dirty="0" smtClean="0"/>
              <a:t> до </a:t>
            </a:r>
            <a:r>
              <a:rPr lang="ru-RU" sz="1400" dirty="0" err="1" smtClean="0"/>
              <a:t>смерті</a:t>
            </a:r>
            <a:r>
              <a:rPr lang="ru-RU" sz="1400" dirty="0" smtClean="0"/>
              <a:t> </a:t>
            </a:r>
            <a:r>
              <a:rPr lang="ru-RU" sz="1400" dirty="0" err="1" smtClean="0"/>
              <a:t>письменника</a:t>
            </a:r>
            <a:r>
              <a:rPr lang="ru-RU" sz="1400" dirty="0" smtClean="0"/>
              <a:t>, а </a:t>
            </a:r>
            <a:r>
              <a:rPr lang="ru-RU" sz="1400" dirty="0" err="1" smtClean="0"/>
              <a:t>саме</a:t>
            </a:r>
            <a:r>
              <a:rPr lang="ru-RU" sz="1400" dirty="0" smtClean="0"/>
              <a:t> 1963 року, </a:t>
            </a:r>
            <a:r>
              <a:rPr lang="ru-RU" sz="1400" dirty="0" err="1" smtClean="0"/>
              <a:t>з'явився</a:t>
            </a:r>
            <a:r>
              <a:rPr lang="ru-RU" sz="1400" dirty="0" smtClean="0"/>
              <a:t> </a:t>
            </a:r>
            <a:r>
              <a:rPr lang="ru-RU" sz="1400" dirty="0" err="1" smtClean="0"/>
              <a:t>друком</a:t>
            </a:r>
            <a:r>
              <a:rPr lang="ru-RU" sz="1400" dirty="0" smtClean="0"/>
              <a:t> </a:t>
            </a:r>
            <a:r>
              <a:rPr lang="ru-RU" sz="1400" dirty="0" err="1" smtClean="0"/>
              <a:t>плід</a:t>
            </a:r>
            <a:r>
              <a:rPr lang="ru-RU" sz="1400" dirty="0" smtClean="0"/>
              <a:t> </a:t>
            </a:r>
            <a:r>
              <a:rPr lang="ru-RU" sz="1400" dirty="0" err="1" smtClean="0"/>
              <a:t>заздрості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ненависті</a:t>
            </a:r>
            <a:r>
              <a:rPr lang="ru-RU" sz="1400" dirty="0" smtClean="0"/>
              <a:t> до Багряного, схоже,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витвір</a:t>
            </a:r>
            <a:r>
              <a:rPr lang="ru-RU" sz="1400" dirty="0" smtClean="0"/>
              <a:t> </a:t>
            </a:r>
            <a:r>
              <a:rPr lang="ru-RU" sz="1400" dirty="0" err="1" smtClean="0"/>
              <a:t>аноніма</a:t>
            </a:r>
            <a:r>
              <a:rPr lang="ru-RU" sz="1400" dirty="0" smtClean="0"/>
              <a:t>, </a:t>
            </a:r>
            <a:r>
              <a:rPr lang="ru-RU" sz="1400" dirty="0" err="1" smtClean="0"/>
              <a:t>бо</a:t>
            </a:r>
            <a:r>
              <a:rPr lang="ru-RU" sz="1400" dirty="0" smtClean="0"/>
              <a:t> </a:t>
            </a:r>
            <a:r>
              <a:rPr lang="ru-RU" sz="1400" dirty="0" err="1" smtClean="0"/>
              <a:t>псевдонім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досі</a:t>
            </a:r>
            <a:r>
              <a:rPr lang="ru-RU" sz="1400" dirty="0" smtClean="0"/>
              <a:t> не </a:t>
            </a:r>
            <a:r>
              <a:rPr lang="ru-RU" sz="1400" dirty="0" err="1" smtClean="0"/>
              <a:t>розшифровано</a:t>
            </a:r>
            <a:r>
              <a:rPr lang="ru-RU" sz="1400" dirty="0" smtClean="0"/>
              <a:t>, — </a:t>
            </a:r>
            <a:r>
              <a:rPr lang="ru-RU" sz="1400" dirty="0" err="1" smtClean="0"/>
              <a:t>брудна</a:t>
            </a:r>
            <a:r>
              <a:rPr lang="ru-RU" sz="1400" dirty="0" smtClean="0"/>
              <a:t> </a:t>
            </a:r>
            <a:r>
              <a:rPr lang="ru-RU" sz="1400" dirty="0" err="1" smtClean="0"/>
              <a:t>книженція</a:t>
            </a:r>
            <a:r>
              <a:rPr lang="ru-RU" sz="1400" dirty="0" smtClean="0"/>
              <a:t> «На </a:t>
            </a:r>
            <a:r>
              <a:rPr lang="ru-RU" sz="1400" dirty="0" err="1" smtClean="0"/>
              <a:t>літературному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базарі</a:t>
            </a:r>
            <a:r>
              <a:rPr lang="ru-RU" sz="1400" dirty="0" smtClean="0"/>
              <a:t>. </a:t>
            </a:r>
            <a:r>
              <a:rPr lang="ru-RU" sz="1400" dirty="0" err="1" smtClean="0"/>
              <a:t>Поезія</a:t>
            </a:r>
            <a:r>
              <a:rPr lang="ru-RU" sz="1400" dirty="0" smtClean="0"/>
              <a:t>, проза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публіцистика</a:t>
            </a:r>
            <a:r>
              <a:rPr lang="ru-RU" sz="1400" dirty="0" smtClean="0"/>
              <a:t> </a:t>
            </a:r>
            <a:r>
              <a:rPr lang="ru-RU" sz="1400" dirty="0" err="1" smtClean="0"/>
              <a:t>Івана</a:t>
            </a:r>
            <a:r>
              <a:rPr lang="ru-RU" sz="1400" dirty="0" smtClean="0"/>
              <a:t> Багряного».</a:t>
            </a:r>
            <a:endParaRPr lang="ru-RU" sz="1400" dirty="0"/>
          </a:p>
        </p:txBody>
      </p:sp>
      <p:pic>
        <p:nvPicPr>
          <p:cNvPr id="4098" name="Picture 2" descr="C:\Users\Intel\Documents\893cd7d-bagr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14290"/>
            <a:ext cx="1785974" cy="178597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6"/>
            <a:ext cx="7239000" cy="4846320"/>
          </a:xfrm>
        </p:spPr>
        <p:txBody>
          <a:bodyPr/>
          <a:lstStyle/>
          <a:p>
            <a:r>
              <a:rPr lang="ru-RU" dirty="0" err="1" smtClean="0"/>
              <a:t>Етапи</a:t>
            </a:r>
            <a:r>
              <a:rPr lang="ru-RU" dirty="0" smtClean="0"/>
              <a:t> </a:t>
            </a:r>
            <a:r>
              <a:rPr lang="ru-RU" dirty="0" err="1" smtClean="0"/>
              <a:t>творчого</a:t>
            </a:r>
            <a:r>
              <a:rPr lang="ru-RU" dirty="0" smtClean="0"/>
              <a:t> шляху </a:t>
            </a:r>
            <a:r>
              <a:rPr lang="ru-RU" dirty="0" err="1" smtClean="0"/>
              <a:t>І.Багряного</a:t>
            </a:r>
            <a:r>
              <a:rPr lang="ru-RU" dirty="0" smtClean="0"/>
              <a:t>:</a:t>
            </a:r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500034" y="1000108"/>
          <a:ext cx="6643734" cy="1477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одержимое 2"/>
          <p:cNvSpPr txBox="1">
            <a:spLocks/>
          </p:cNvSpPr>
          <p:nvPr/>
        </p:nvSpPr>
        <p:spPr>
          <a:xfrm>
            <a:off x="428596" y="2571744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ru-RU" sz="2600" dirty="0"/>
              <a:t>Теми </a:t>
            </a:r>
            <a:r>
              <a:rPr lang="ru-RU" sz="2600" dirty="0" err="1"/>
              <a:t>творчості</a:t>
            </a:r>
            <a:r>
              <a:rPr lang="ru-RU" sz="2600" dirty="0" smtClean="0"/>
              <a:t>:</a:t>
            </a:r>
          </a:p>
          <a:p>
            <a:pPr marL="274320" lvl="0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285720" y="2786058"/>
          <a:ext cx="7500990" cy="35679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64</TotalTime>
  <Words>673</Words>
  <Application>Microsoft Office PowerPoint</Application>
  <PresentationFormat>Экран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Изящная</vt:lpstr>
      <vt:lpstr>Іван Багряний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Intel</dc:creator>
  <cp:lastModifiedBy>Intel</cp:lastModifiedBy>
  <cp:revision>8</cp:revision>
  <dcterms:created xsi:type="dcterms:W3CDTF">2013-05-06T15:23:55Z</dcterms:created>
  <dcterms:modified xsi:type="dcterms:W3CDTF">2013-10-09T19:08:55Z</dcterms:modified>
</cp:coreProperties>
</file>