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407B6F-5EE3-4D0F-BC03-40ADD89600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F4CD5C-D094-4104-8AE2-91640642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Anatoly-Solov39yanenko-Dumi-mo-obr-GMayborodi---TShevchenkomp3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ukvoid.com.ua/info/writers/SHevchenko_Taras.html" TargetMode="External"/><Relationship Id="rId2" Type="http://schemas.openxmlformats.org/officeDocument/2006/relationships/hyperlink" Target="http://uk.wikipedia.org/w/index.php?title=%D0%A1%D0%BF%D0%B5%D1%86%D1%96%D0%B0%D0%BB%D1%8C%D0%BD%D0%B0:%D0%9F%D0%BE%D1%88%D1%83%D0%BA&amp;search=%D0%A2%D0%B0%D1%80%D0%B0%D1%81+%D0%A8%D0%B5%D0%B2%D1%87%D0%B5%D0%BD%D0%BA%D0%BE&amp;fulltext=Search&amp;redirs=0&amp;profile=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85918" y="1785926"/>
            <a:ext cx="8458200" cy="122237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Світова велич Тараса Шевченка</a:t>
            </a: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Anatoly-Solov39yanenko-Dumi-mo-obr-GMayborodi---TShevchenkomp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421481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VSIGDZ.COM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>
                <a:hlinkClick r:id="rId2"/>
              </a:rPr>
              <a:t>Wikipedia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smtClean="0">
                <a:hlinkClick r:id="rId3"/>
              </a:rPr>
              <a:t>Bukvoid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4543428" cy="33289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Тарас Шевченко </a:t>
            </a:r>
            <a:r>
              <a:rPr lang="ru-RU" dirty="0" err="1" smtClean="0"/>
              <a:t>є</a:t>
            </a:r>
            <a:r>
              <a:rPr lang="ru-RU" dirty="0" smtClean="0"/>
              <a:t> основоположником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родоначальником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революційно-демократичного</a:t>
            </a:r>
            <a:r>
              <a:rPr lang="ru-RU" dirty="0" smtClean="0"/>
              <a:t> </a:t>
            </a:r>
            <a:r>
              <a:rPr lang="ru-RU" dirty="0" err="1" smtClean="0"/>
              <a:t>напряму.Шевченко</a:t>
            </a:r>
            <a:r>
              <a:rPr lang="ru-RU" dirty="0" smtClean="0"/>
              <a:t> перший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виступив</a:t>
            </a:r>
            <a:r>
              <a:rPr lang="ru-RU" dirty="0" smtClean="0"/>
              <a:t> як </a:t>
            </a:r>
            <a:r>
              <a:rPr lang="ru-RU" dirty="0" err="1" smtClean="0"/>
              <a:t>істинно</a:t>
            </a:r>
            <a:r>
              <a:rPr lang="ru-RU" dirty="0" smtClean="0"/>
              <a:t> </a:t>
            </a:r>
            <a:r>
              <a:rPr lang="ru-RU" dirty="0" err="1" smtClean="0"/>
              <a:t>народний</a:t>
            </a:r>
            <a:r>
              <a:rPr lang="ru-RU" dirty="0" smtClean="0"/>
              <a:t> поет, твори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усією</a:t>
            </a:r>
            <a:r>
              <a:rPr lang="ru-RU" dirty="0" smtClean="0"/>
              <a:t> </a:t>
            </a:r>
            <a:r>
              <a:rPr lang="ru-RU" dirty="0" err="1" smtClean="0"/>
              <a:t>повнотою</a:t>
            </a:r>
            <a:r>
              <a:rPr lang="ru-RU" dirty="0" smtClean="0"/>
              <a:t> </a:t>
            </a:r>
            <a:r>
              <a:rPr lang="ru-RU" dirty="0" err="1" smtClean="0"/>
              <a:t>відбили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думки трудящих </a:t>
            </a:r>
            <a:r>
              <a:rPr lang="ru-RU" dirty="0" err="1" smtClean="0"/>
              <a:t>мас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віковічні</a:t>
            </a:r>
            <a:r>
              <a:rPr lang="ru-RU" dirty="0" smtClean="0"/>
              <a:t> </a:t>
            </a:r>
            <a:r>
              <a:rPr lang="ru-RU" dirty="0" err="1" smtClean="0"/>
              <a:t>визвольні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Intel\Documents\Тарас-Шевченко-самый-известный-поэт-Укра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2750283" cy="3667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28" y="4143380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Шляхом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пішли</a:t>
            </a:r>
            <a:r>
              <a:rPr lang="ru-RU" dirty="0" smtClean="0"/>
              <a:t> </a:t>
            </a:r>
            <a:r>
              <a:rPr lang="ru-RU" dirty="0" err="1" smtClean="0"/>
              <a:t>найвидатніші</a:t>
            </a:r>
            <a:r>
              <a:rPr lang="ru-RU" dirty="0" smtClean="0"/>
              <a:t> </a:t>
            </a:r>
            <a:r>
              <a:rPr lang="ru-RU" dirty="0" err="1" smtClean="0"/>
              <a:t>передові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письменники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часу – Марко </a:t>
            </a:r>
            <a:r>
              <a:rPr lang="ru-RU" dirty="0" err="1" smtClean="0"/>
              <a:t>Вовчок</a:t>
            </a:r>
            <a:r>
              <a:rPr lang="ru-RU" dirty="0" smtClean="0"/>
              <a:t>,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, </a:t>
            </a:r>
            <a:r>
              <a:rPr lang="ru-RU" dirty="0" err="1" smtClean="0"/>
              <a:t>Іван</a:t>
            </a:r>
            <a:r>
              <a:rPr lang="ru-RU" dirty="0" smtClean="0"/>
              <a:t> Франко,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Грабовський</a:t>
            </a:r>
            <a:r>
              <a:rPr lang="ru-RU" dirty="0" smtClean="0"/>
              <a:t>, Леся </a:t>
            </a:r>
            <a:r>
              <a:rPr lang="ru-RU" dirty="0" err="1" smtClean="0"/>
              <a:t>Українка</a:t>
            </a:r>
            <a:r>
              <a:rPr lang="ru-RU" dirty="0"/>
              <a:t>.</a:t>
            </a:r>
          </a:p>
        </p:txBody>
      </p:sp>
      <p:pic>
        <p:nvPicPr>
          <p:cNvPr id="2051" name="Picture 3" descr="C:\Users\Intel\Documents\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3175000" cy="4203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3500462" cy="55721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творах</a:t>
            </a:r>
            <a:r>
              <a:rPr lang="ru-RU" dirty="0" smtClean="0"/>
              <a:t>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змальований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герой – </a:t>
            </a:r>
            <a:r>
              <a:rPr lang="ru-RU" dirty="0" err="1" smtClean="0"/>
              <a:t>борець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помі-щицького</a:t>
            </a:r>
            <a:r>
              <a:rPr lang="ru-RU" dirty="0" smtClean="0"/>
              <a:t> ладу, </a:t>
            </a:r>
            <a:r>
              <a:rPr lang="ru-RU" dirty="0" err="1" smtClean="0"/>
              <a:t>борець</a:t>
            </a:r>
            <a:r>
              <a:rPr lang="ru-RU" dirty="0" smtClean="0"/>
              <a:t> за </a:t>
            </a:r>
            <a:r>
              <a:rPr lang="ru-RU" dirty="0" err="1" smtClean="0"/>
              <a:t>щастя</a:t>
            </a:r>
            <a:r>
              <a:rPr lang="ru-RU" dirty="0" smtClean="0"/>
              <a:t> народу.</a:t>
            </a:r>
          </a:p>
          <a:p>
            <a:r>
              <a:rPr lang="ru-RU" dirty="0" err="1" smtClean="0"/>
              <a:t>Творчість</a:t>
            </a:r>
            <a:r>
              <a:rPr lang="ru-RU" dirty="0" smtClean="0"/>
              <a:t> великого народного </a:t>
            </a:r>
            <a:r>
              <a:rPr lang="ru-RU" dirty="0" err="1" smtClean="0"/>
              <a:t>поета</a:t>
            </a:r>
            <a:r>
              <a:rPr lang="ru-RU" dirty="0" smtClean="0"/>
              <a:t> внесла в нашу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незнане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тем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, прилучила </a:t>
            </a:r>
            <a:r>
              <a:rPr lang="ru-RU" dirty="0" err="1" smtClean="0"/>
              <a:t>її</a:t>
            </a:r>
            <a:r>
              <a:rPr lang="ru-RU" dirty="0" smtClean="0"/>
              <a:t> до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215370" cy="121444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Кожний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великого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неминуче </a:t>
            </a:r>
            <a:r>
              <a:rPr lang="ru-RU" dirty="0" err="1" smtClean="0"/>
              <a:t>переконується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вона </a:t>
            </a:r>
            <a:r>
              <a:rPr lang="ru-RU" dirty="0" err="1" smtClean="0"/>
              <a:t>світове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Ось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великих </a:t>
            </a:r>
            <a:r>
              <a:rPr lang="ru-RU" dirty="0" err="1" smtClean="0"/>
              <a:t>поетів</a:t>
            </a:r>
            <a:r>
              <a:rPr lang="ru-RU" dirty="0" smtClean="0"/>
              <a:t> про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велич</a:t>
            </a:r>
            <a:r>
              <a:rPr lang="ru-RU" dirty="0" smtClean="0"/>
              <a:t> Тараса </a:t>
            </a:r>
            <a:r>
              <a:rPr lang="ru-RU" dirty="0" err="1" smtClean="0"/>
              <a:t>Шевченка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“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Шевченкові</a:t>
            </a:r>
            <a:r>
              <a:rPr lang="ru-RU" dirty="0" smtClean="0"/>
              <a:t> </a:t>
            </a:r>
            <a:r>
              <a:rPr lang="ru-RU" dirty="0" err="1" smtClean="0"/>
              <a:t>скарби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річкою</a:t>
            </a:r>
            <a:r>
              <a:rPr lang="ru-RU" dirty="0" smtClean="0"/>
              <a:t> </a:t>
            </a:r>
            <a:r>
              <a:rPr lang="ru-RU" dirty="0" err="1" smtClean="0"/>
              <a:t>влилися</a:t>
            </a:r>
            <a:r>
              <a:rPr lang="ru-RU" dirty="0" smtClean="0"/>
              <a:t> в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” 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Анатолій</a:t>
            </a:r>
            <a:r>
              <a:rPr lang="ru-RU" dirty="0" smtClean="0"/>
              <a:t>  </a:t>
            </a:r>
            <a:r>
              <a:rPr lang="ru-RU" dirty="0" err="1" smtClean="0"/>
              <a:t>Луначарський</a:t>
            </a:r>
            <a:r>
              <a:rPr lang="ru-RU" dirty="0" smtClean="0"/>
              <a:t> —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57174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“Тарас Шевченко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рівних</a:t>
            </a:r>
            <a:r>
              <a:rPr lang="ru-RU" dirty="0" smtClean="0"/>
              <a:t> у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” </a:t>
            </a:r>
          </a:p>
          <a:p>
            <a:r>
              <a:rPr lang="ru-RU" dirty="0" smtClean="0"/>
              <a:t>(Альфред </a:t>
            </a:r>
            <a:r>
              <a:rPr lang="ru-RU" dirty="0" err="1" smtClean="0"/>
              <a:t>Курелла</a:t>
            </a:r>
            <a:r>
              <a:rPr lang="ru-RU" dirty="0" smtClean="0"/>
              <a:t> – </a:t>
            </a:r>
            <a:r>
              <a:rPr lang="ru-RU" dirty="0" err="1" smtClean="0"/>
              <a:t>німецький</a:t>
            </a:r>
            <a:r>
              <a:rPr lang="ru-RU" dirty="0" smtClean="0"/>
              <a:t> поет)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35756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“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б'ються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людей, </a:t>
            </a:r>
            <a:r>
              <a:rPr lang="ru-RU" dirty="0" err="1" smtClean="0"/>
              <a:t>звучатиме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голос </a:t>
            </a:r>
            <a:r>
              <a:rPr lang="ru-RU" dirty="0" err="1" smtClean="0"/>
              <a:t>Шевченка</a:t>
            </a:r>
            <a:r>
              <a:rPr lang="ru-RU" dirty="0" smtClean="0"/>
              <a:t>”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Назим</a:t>
            </a:r>
            <a:r>
              <a:rPr lang="ru-RU" dirty="0" smtClean="0"/>
              <a:t> </a:t>
            </a:r>
            <a:r>
              <a:rPr lang="ru-RU" dirty="0" err="1" smtClean="0"/>
              <a:t>Хікмет</a:t>
            </a:r>
            <a:r>
              <a:rPr lang="ru-RU" dirty="0" smtClean="0"/>
              <a:t>  –  </a:t>
            </a:r>
            <a:r>
              <a:rPr lang="ru-RU" dirty="0" err="1" smtClean="0"/>
              <a:t>Турецький</a:t>
            </a:r>
            <a:r>
              <a:rPr lang="ru-RU" dirty="0" smtClean="0"/>
              <a:t> поет)</a:t>
            </a:r>
            <a:endParaRPr lang="ru-RU" dirty="0"/>
          </a:p>
        </p:txBody>
      </p:sp>
      <p:pic>
        <p:nvPicPr>
          <p:cNvPr id="3074" name="Picture 2" descr="C:\Users\Intel\Documents\Lunacha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1500198" cy="2025506"/>
          </a:xfrm>
          <a:prstGeom prst="rect">
            <a:avLst/>
          </a:prstGeom>
          <a:noFill/>
        </p:spPr>
      </p:pic>
      <p:pic>
        <p:nvPicPr>
          <p:cNvPr id="3075" name="Picture 3" descr="C:\Users\Intel\Documents\200px-NazimHikmet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1500198" cy="2000265"/>
          </a:xfrm>
          <a:prstGeom prst="rect">
            <a:avLst/>
          </a:prstGeom>
          <a:noFill/>
        </p:spPr>
      </p:pic>
      <p:pic>
        <p:nvPicPr>
          <p:cNvPr id="3076" name="Picture 4" descr="C:\Users\Intel\Documents\220px-Bundesarchiv_Bild_183-E1114-0201-001,_Berlin,_1._DSV-Jahreskonferenz,_Alfred_Kure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1500197" cy="20409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Луначарський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Курелла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Н.Хікмет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358246" cy="487375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“</a:t>
            </a:r>
            <a:r>
              <a:rPr lang="ru-RU" sz="1600" dirty="0" err="1" smtClean="0"/>
              <a:t>Кобзар</a:t>
            </a:r>
            <a:r>
              <a:rPr lang="ru-RU" sz="1600" dirty="0" smtClean="0"/>
              <a:t>” </a:t>
            </a:r>
            <a:r>
              <a:rPr lang="ru-RU" sz="1600" dirty="0" err="1" smtClean="0"/>
              <a:t>знаменував</a:t>
            </a:r>
            <a:r>
              <a:rPr lang="ru-RU" sz="1600" dirty="0" smtClean="0"/>
              <a:t> собою </a:t>
            </a:r>
            <a:r>
              <a:rPr lang="ru-RU" sz="1600" dirty="0" err="1" smtClean="0"/>
              <a:t>демократизацію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літератури</a:t>
            </a:r>
            <a:r>
              <a:rPr lang="ru-RU" sz="1600" dirty="0" smtClean="0"/>
              <a:t>, </a:t>
            </a:r>
            <a:r>
              <a:rPr lang="ru-RU" sz="1600" dirty="0" err="1" smtClean="0"/>
              <a:t>бо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сторінок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заговорили </a:t>
            </a:r>
            <a:r>
              <a:rPr lang="ru-RU" sz="1600" dirty="0" err="1" smtClean="0"/>
              <a:t>цілі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соціальні</a:t>
            </a:r>
            <a:r>
              <a:rPr lang="ru-RU" sz="1600" dirty="0" smtClean="0"/>
              <a:t> материки,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невідомими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елітарної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 —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одкровенням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Елітарна</a:t>
            </a:r>
            <a:r>
              <a:rPr lang="ru-RU" sz="1600" dirty="0" smtClean="0"/>
              <a:t> культура</a:t>
            </a:r>
            <a:r>
              <a:rPr lang="en-US" sz="1600" dirty="0" smtClean="0"/>
              <a:t>—</a:t>
            </a:r>
            <a:r>
              <a:rPr lang="ru-RU" sz="1600" dirty="0" smtClean="0"/>
              <a:t>культура,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ґрунтується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існуванні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специфічних</a:t>
            </a:r>
            <a:r>
              <a:rPr lang="ru-RU" sz="1600" dirty="0" smtClean="0"/>
              <a:t> форм </a:t>
            </a:r>
            <a:r>
              <a:rPr lang="ru-RU" sz="1600" dirty="0" err="1" smtClean="0"/>
              <a:t>мистецтва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зрозумілих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невеликій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групі</a:t>
            </a:r>
            <a:r>
              <a:rPr lang="ru-RU" sz="1600" dirty="0" smtClean="0"/>
              <a:t> людей,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інтелектуальний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відповідні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духовні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запити</a:t>
            </a:r>
            <a:r>
              <a:rPr lang="ru-RU" sz="1600" dirty="0" smtClean="0"/>
              <a:t>, </a:t>
            </a:r>
            <a:r>
              <a:rPr lang="ru-RU" sz="1600" dirty="0" err="1" smtClean="0"/>
              <a:t>особливу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художню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сприйнятливість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21468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дивно, </a:t>
            </a:r>
            <a:r>
              <a:rPr lang="ru-RU" dirty="0" err="1" smtClean="0"/>
              <a:t>що</a:t>
            </a:r>
            <a:r>
              <a:rPr lang="ru-RU" dirty="0" smtClean="0"/>
              <a:t> твори Кобзаря </a:t>
            </a:r>
            <a:r>
              <a:rPr lang="ru-RU" dirty="0" err="1" smtClean="0"/>
              <a:t>перекладені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слов'янськими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грузинською</a:t>
            </a:r>
            <a:r>
              <a:rPr lang="ru-RU" dirty="0" smtClean="0"/>
              <a:t>, </a:t>
            </a:r>
            <a:r>
              <a:rPr lang="ru-RU" dirty="0" err="1" smtClean="0"/>
              <a:t>вірменською</a:t>
            </a:r>
            <a:r>
              <a:rPr lang="ru-RU" dirty="0" smtClean="0"/>
              <a:t>, </a:t>
            </a:r>
            <a:r>
              <a:rPr lang="ru-RU" dirty="0" err="1" smtClean="0"/>
              <a:t>казахською</a:t>
            </a:r>
            <a:r>
              <a:rPr lang="ru-RU" dirty="0" smtClean="0"/>
              <a:t>, </a:t>
            </a:r>
            <a:r>
              <a:rPr lang="ru-RU" dirty="0" err="1" smtClean="0"/>
              <a:t>узбецькою</a:t>
            </a:r>
            <a:r>
              <a:rPr lang="ru-RU" dirty="0" smtClean="0"/>
              <a:t>, </a:t>
            </a:r>
            <a:r>
              <a:rPr lang="ru-RU" dirty="0" err="1" smtClean="0"/>
              <a:t>німецькою</a:t>
            </a:r>
            <a:r>
              <a:rPr lang="ru-RU" dirty="0" smtClean="0"/>
              <a:t>, </a:t>
            </a:r>
            <a:r>
              <a:rPr lang="ru-RU" dirty="0" err="1" smtClean="0"/>
              <a:t>англійською</a:t>
            </a:r>
            <a:r>
              <a:rPr lang="ru-RU" dirty="0" smtClean="0"/>
              <a:t>, </a:t>
            </a:r>
            <a:r>
              <a:rPr lang="ru-RU" dirty="0" err="1" smtClean="0"/>
              <a:t>французькою</a:t>
            </a:r>
            <a:r>
              <a:rPr lang="ru-RU" dirty="0" smtClean="0"/>
              <a:t>, </a:t>
            </a:r>
            <a:r>
              <a:rPr lang="ru-RU" dirty="0" err="1" smtClean="0"/>
              <a:t>датською</a:t>
            </a:r>
            <a:r>
              <a:rPr lang="ru-RU" dirty="0" smtClean="0"/>
              <a:t>, </a:t>
            </a:r>
            <a:r>
              <a:rPr lang="ru-RU" dirty="0" err="1" smtClean="0"/>
              <a:t>новогрецькою</a:t>
            </a:r>
            <a:r>
              <a:rPr lang="ru-RU" dirty="0" smtClean="0"/>
              <a:t>, </a:t>
            </a:r>
            <a:r>
              <a:rPr lang="ru-RU" dirty="0" err="1" smtClean="0"/>
              <a:t>іспанською</a:t>
            </a:r>
            <a:r>
              <a:rPr lang="ru-RU" dirty="0" smtClean="0"/>
              <a:t>, </a:t>
            </a:r>
            <a:r>
              <a:rPr lang="ru-RU" dirty="0" err="1" smtClean="0"/>
              <a:t>хінді</a:t>
            </a:r>
            <a:r>
              <a:rPr lang="ru-RU" dirty="0" smtClean="0"/>
              <a:t>, </a:t>
            </a:r>
            <a:r>
              <a:rPr lang="ru-RU" dirty="0" err="1" smtClean="0"/>
              <a:t>японською</a:t>
            </a:r>
            <a:r>
              <a:rPr lang="ru-RU" dirty="0" smtClean="0"/>
              <a:t>, </a:t>
            </a:r>
            <a:r>
              <a:rPr lang="ru-RU" dirty="0" err="1" smtClean="0"/>
              <a:t>в'єтнамською</a:t>
            </a:r>
            <a:r>
              <a:rPr lang="ru-RU" dirty="0" smtClean="0"/>
              <a:t>, </a:t>
            </a:r>
            <a:r>
              <a:rPr lang="ru-RU" dirty="0" err="1" smtClean="0"/>
              <a:t>корейською</a:t>
            </a:r>
            <a:r>
              <a:rPr lang="ru-RU" dirty="0" smtClean="0"/>
              <a:t>, </a:t>
            </a:r>
            <a:r>
              <a:rPr lang="ru-RU" dirty="0" err="1" smtClean="0"/>
              <a:t>румунською</a:t>
            </a:r>
            <a:r>
              <a:rPr lang="ru-RU" dirty="0" smtClean="0"/>
              <a:t>, </a:t>
            </a:r>
            <a:r>
              <a:rPr lang="ru-RU" dirty="0" err="1" smtClean="0"/>
              <a:t>італійською</a:t>
            </a:r>
            <a:r>
              <a:rPr lang="ru-RU" dirty="0" smtClean="0"/>
              <a:t>, </a:t>
            </a:r>
            <a:r>
              <a:rPr lang="ru-RU" dirty="0" err="1" smtClean="0"/>
              <a:t>угорською</a:t>
            </a:r>
            <a:r>
              <a:rPr lang="ru-RU" dirty="0" smtClean="0"/>
              <a:t>, </a:t>
            </a:r>
            <a:r>
              <a:rPr lang="ru-RU" dirty="0" err="1" smtClean="0"/>
              <a:t>малайською</a:t>
            </a:r>
            <a:r>
              <a:rPr lang="ru-RU" dirty="0" smtClean="0"/>
              <a:t>, </a:t>
            </a:r>
            <a:r>
              <a:rPr lang="ru-RU" dirty="0" err="1" smtClean="0"/>
              <a:t>бенгальською</a:t>
            </a:r>
            <a:r>
              <a:rPr lang="ru-RU" dirty="0" smtClean="0"/>
              <a:t> та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ntel\Documents\450px-Tarass_chevt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2428892" cy="3238523"/>
          </a:xfrm>
          <a:prstGeom prst="rect">
            <a:avLst/>
          </a:prstGeom>
          <a:noFill/>
        </p:spPr>
      </p:pic>
      <p:pic>
        <p:nvPicPr>
          <p:cNvPr id="4100" name="Picture 4" descr="C:\Users\Intel\Documents\475px-Taras_Shevchenko_Monument_-_Winnipeg,_Manito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2809863" cy="35493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2571768" cy="21431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 все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світову</a:t>
            </a:r>
            <a:r>
              <a:rPr lang="ru-RU" dirty="0" smtClean="0"/>
              <a:t> славу великого Кобзаря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пам'ятники</a:t>
            </a:r>
            <a:r>
              <a:rPr lang="ru-RU" dirty="0" smtClean="0"/>
              <a:t>, </a:t>
            </a:r>
            <a:r>
              <a:rPr lang="ru-RU" dirty="0" err="1" smtClean="0"/>
              <a:t>встановлені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: у Палермо (Канада), </a:t>
            </a:r>
            <a:r>
              <a:rPr lang="ru-RU" dirty="0" err="1" smtClean="0"/>
              <a:t>Будапешті</a:t>
            </a:r>
            <a:r>
              <a:rPr lang="ru-RU" dirty="0" smtClean="0"/>
              <a:t>, </a:t>
            </a:r>
            <a:r>
              <a:rPr lang="ru-RU" dirty="0" err="1" smtClean="0"/>
              <a:t>Вашингтоні</a:t>
            </a:r>
            <a:r>
              <a:rPr lang="ru-RU" dirty="0" smtClean="0"/>
              <a:t>, Нью-Йорку, </a:t>
            </a:r>
            <a:r>
              <a:rPr lang="ru-RU" dirty="0" err="1" smtClean="0"/>
              <a:t>Парижі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1" name="Picture 5" descr="C:\Users\Intel\Documents\800px-DC-Shevche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00504"/>
            <a:ext cx="3643338" cy="2732504"/>
          </a:xfrm>
          <a:prstGeom prst="rect">
            <a:avLst/>
          </a:prstGeom>
          <a:noFill/>
        </p:spPr>
      </p:pic>
      <p:pic>
        <p:nvPicPr>
          <p:cNvPr id="4102" name="Picture 6" descr="C:\Users\Intel\Documents\447px-Tarasz_Sevcsenko_ukran_kolto_PB010340-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85728"/>
            <a:ext cx="2686039" cy="35994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Парижі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Будапешті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Канаді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4786322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 США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decel="100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decel="100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071678"/>
            <a:ext cx="7358114" cy="4588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Шевченко —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унікальне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у </a:t>
            </a:r>
            <a:r>
              <a:rPr lang="ru-RU" dirty="0" err="1" smtClean="0"/>
              <a:t>письменстві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творість</a:t>
            </a:r>
            <a:r>
              <a:rPr lang="ru-RU" dirty="0" smtClean="0"/>
              <a:t> </a:t>
            </a:r>
            <a:r>
              <a:rPr lang="ru-RU" dirty="0" err="1" smtClean="0"/>
              <a:t>постає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найвидатнішим</a:t>
            </a:r>
            <a:r>
              <a:rPr lang="ru-RU" dirty="0" smtClean="0"/>
              <a:t> </a:t>
            </a:r>
            <a:r>
              <a:rPr lang="ru-RU" dirty="0" err="1" smtClean="0"/>
              <a:t>всеєвропейським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світовим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Шевченко </a:t>
            </a:r>
            <a:r>
              <a:rPr lang="ru-RU" dirty="0" err="1" smtClean="0"/>
              <a:t>вперше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порушив </a:t>
            </a:r>
            <a:r>
              <a:rPr lang="ru-RU" dirty="0" err="1" smtClean="0"/>
              <a:t>тисячолітню</a:t>
            </a:r>
            <a:r>
              <a:rPr lang="ru-RU" dirty="0" smtClean="0"/>
              <a:t> </a:t>
            </a:r>
            <a:r>
              <a:rPr lang="ru-RU" dirty="0" err="1" smtClean="0"/>
              <a:t>німоту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низів</a:t>
            </a:r>
            <a:r>
              <a:rPr lang="ru-RU" dirty="0" smtClean="0"/>
              <a:t>. Тому “</a:t>
            </a:r>
            <a:r>
              <a:rPr lang="ru-RU" dirty="0" err="1" smtClean="0"/>
              <a:t>Кобзар</a:t>
            </a:r>
            <a:r>
              <a:rPr lang="ru-RU" dirty="0" smtClean="0"/>
              <a:t>”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планетарне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українським</a:t>
            </a:r>
            <a:r>
              <a:rPr lang="ru-RU" dirty="0" smtClean="0"/>
              <a:t> словом </a:t>
            </a:r>
            <a:r>
              <a:rPr lang="ru-RU" dirty="0" err="1" smtClean="0"/>
              <a:t>вперше</a:t>
            </a:r>
            <a:r>
              <a:rPr lang="ru-RU" dirty="0" smtClean="0"/>
              <a:t> заговорили </a:t>
            </a:r>
            <a:r>
              <a:rPr lang="ru-RU" dirty="0" err="1" smtClean="0"/>
              <a:t>невідомі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для </a:t>
            </a:r>
            <a:r>
              <a:rPr lang="ru-RU" dirty="0" err="1" smtClean="0"/>
              <a:t>елітарної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світи</a:t>
            </a:r>
            <a:r>
              <a:rPr lang="ru-RU" dirty="0" smtClean="0"/>
              <a:t>, речником </a:t>
            </a:r>
            <a:r>
              <a:rPr lang="ru-RU" dirty="0" err="1" smtClean="0"/>
              <a:t>яких</a:t>
            </a:r>
            <a:r>
              <a:rPr lang="ru-RU" dirty="0" smtClean="0"/>
              <a:t> став </a:t>
            </a:r>
            <a:r>
              <a:rPr lang="ru-RU" dirty="0" err="1" smtClean="0"/>
              <a:t>українець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творчістю</a:t>
            </a:r>
            <a:r>
              <a:rPr lang="ru-RU" dirty="0" smtClean="0"/>
              <a:t> </a:t>
            </a:r>
            <a:r>
              <a:rPr lang="ru-RU" dirty="0" err="1" smtClean="0"/>
              <a:t>демократизував</a:t>
            </a:r>
            <a:r>
              <a:rPr lang="ru-RU" dirty="0" smtClean="0"/>
              <a:t> </a:t>
            </a:r>
            <a:r>
              <a:rPr lang="ru-RU" dirty="0" err="1" smtClean="0"/>
              <a:t>європейську</a:t>
            </a:r>
            <a:r>
              <a:rPr lang="ru-RU" dirty="0" smtClean="0"/>
              <a:t> та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Шевченко —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унікальне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у </a:t>
            </a:r>
            <a:r>
              <a:rPr lang="ru-RU" dirty="0" err="1" smtClean="0"/>
              <a:t>письменстві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C:\Users\Intel\Documents\38367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3286148" cy="1857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3357586" cy="278605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 без </a:t>
            </a:r>
            <a:r>
              <a:rPr lang="ru-RU" dirty="0" err="1" smtClean="0"/>
              <a:t>Шевченка</a:t>
            </a:r>
            <a:r>
              <a:rPr lang="ru-RU" dirty="0" smtClean="0"/>
              <a:t> — все одно, </a:t>
            </a:r>
            <a:r>
              <a:rPr lang="ru-RU" dirty="0" err="1" smtClean="0"/>
              <a:t>що</a:t>
            </a:r>
            <a:r>
              <a:rPr lang="ru-RU" dirty="0" smtClean="0"/>
              <a:t> без неба над головою. </a:t>
            </a:r>
            <a:r>
              <a:rPr lang="ru-RU" dirty="0" err="1" smtClean="0"/>
              <a:t>Навіть</a:t>
            </a:r>
            <a:r>
              <a:rPr lang="ru-RU" dirty="0" smtClean="0"/>
              <a:t> плоть </a:t>
            </a:r>
            <a:r>
              <a:rPr lang="ru-RU" dirty="0" err="1" smtClean="0"/>
              <a:t>його</a:t>
            </a:r>
            <a:r>
              <a:rPr lang="ru-RU" dirty="0" smtClean="0"/>
              <a:t> вознесена на вершину.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 нема, нема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. Вона — </a:t>
            </a:r>
            <a:r>
              <a:rPr lang="ru-RU" dirty="0" err="1" smtClean="0"/>
              <a:t>немов</a:t>
            </a:r>
            <a:r>
              <a:rPr lang="ru-RU" dirty="0" smtClean="0"/>
              <a:t> </a:t>
            </a:r>
            <a:r>
              <a:rPr lang="ru-RU" dirty="0" err="1" smtClean="0"/>
              <a:t>козацька</a:t>
            </a:r>
            <a:r>
              <a:rPr lang="ru-RU" dirty="0" smtClean="0"/>
              <a:t> вежа, де при </a:t>
            </a:r>
            <a:r>
              <a:rPr lang="ru-RU" dirty="0" err="1" smtClean="0"/>
              <a:t>наближенні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запалювали</a:t>
            </a:r>
            <a:r>
              <a:rPr lang="ru-RU" dirty="0" smtClean="0"/>
              <a:t> </a:t>
            </a:r>
            <a:r>
              <a:rPr lang="ru-RU" dirty="0" err="1" smtClean="0"/>
              <a:t>сторожовий</a:t>
            </a:r>
            <a:r>
              <a:rPr lang="ru-RU" dirty="0" smtClean="0"/>
              <a:t> </a:t>
            </a:r>
            <a:r>
              <a:rPr lang="ru-RU" dirty="0" err="1" smtClean="0"/>
              <a:t>вогонь</a:t>
            </a:r>
            <a:r>
              <a:rPr lang="ru-RU" dirty="0" smtClean="0"/>
              <a:t>. </a:t>
            </a:r>
            <a:r>
              <a:rPr lang="ru-RU" dirty="0" err="1" smtClean="0"/>
              <a:t>Вогонь</a:t>
            </a:r>
            <a:r>
              <a:rPr lang="ru-RU" dirty="0" smtClean="0"/>
              <a:t> на </a:t>
            </a:r>
            <a:r>
              <a:rPr lang="ru-RU" dirty="0" err="1" smtClean="0"/>
              <a:t>сторожовій</a:t>
            </a:r>
            <a:r>
              <a:rPr lang="ru-RU" dirty="0" smtClean="0"/>
              <a:t> </a:t>
            </a:r>
            <a:r>
              <a:rPr lang="ru-RU" dirty="0" err="1" smtClean="0"/>
              <a:t>вежі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не </a:t>
            </a:r>
            <a:r>
              <a:rPr lang="ru-RU" dirty="0" err="1" smtClean="0"/>
              <a:t>згасає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2357430"/>
            <a:ext cx="3143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Кажемо</a:t>
            </a:r>
            <a:r>
              <a:rPr lang="ru-RU" b="1" dirty="0" smtClean="0"/>
              <a:t>: Тарас </a:t>
            </a:r>
            <a:r>
              <a:rPr lang="ru-RU" dirty="0" smtClean="0"/>
              <a:t>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українець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не знав, про кого </a:t>
            </a:r>
            <a:r>
              <a:rPr lang="ru-RU" dirty="0" err="1" smtClean="0"/>
              <a:t>йдеться</a:t>
            </a:r>
            <a:r>
              <a:rPr lang="ru-RU" dirty="0" smtClean="0"/>
              <a:t>. </a:t>
            </a:r>
            <a:r>
              <a:rPr lang="ru-RU" dirty="0" err="1" smtClean="0"/>
              <a:t>Росіянин</a:t>
            </a:r>
            <a:r>
              <a:rPr lang="ru-RU" dirty="0" smtClean="0"/>
              <a:t> не </a:t>
            </a:r>
            <a:r>
              <a:rPr lang="ru-RU" dirty="0" err="1" smtClean="0"/>
              <a:t>назве</a:t>
            </a:r>
            <a:r>
              <a:rPr lang="ru-RU" dirty="0" smtClean="0"/>
              <a:t> </a:t>
            </a:r>
            <a:r>
              <a:rPr lang="ru-RU" dirty="0" err="1" smtClean="0"/>
              <a:t>Пушкіна</a:t>
            </a:r>
            <a:r>
              <a:rPr lang="ru-RU" dirty="0" smtClean="0"/>
              <a:t> </a:t>
            </a:r>
            <a:r>
              <a:rPr lang="ru-RU" dirty="0" err="1" smtClean="0"/>
              <a:t>Олександром</a:t>
            </a:r>
            <a:r>
              <a:rPr lang="ru-RU" dirty="0" smtClean="0"/>
              <a:t>, </a:t>
            </a:r>
            <a:r>
              <a:rPr lang="ru-RU" dirty="0" err="1" smtClean="0"/>
              <a:t>англієць</a:t>
            </a:r>
            <a:r>
              <a:rPr lang="ru-RU" dirty="0" smtClean="0"/>
              <a:t> </a:t>
            </a:r>
            <a:r>
              <a:rPr lang="ru-RU" dirty="0" err="1" smtClean="0"/>
              <a:t>Шекспіра</a:t>
            </a:r>
            <a:r>
              <a:rPr lang="ru-RU" dirty="0" smtClean="0"/>
              <a:t> — </a:t>
            </a:r>
            <a:r>
              <a:rPr lang="ru-RU" dirty="0" err="1" smtClean="0"/>
              <a:t>Вільямом</a:t>
            </a:r>
            <a:r>
              <a:rPr lang="ru-RU" dirty="0" smtClean="0"/>
              <a:t>, </a:t>
            </a:r>
            <a:r>
              <a:rPr lang="ru-RU" dirty="0" err="1" smtClean="0"/>
              <a:t>німець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нарече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Гете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Шіллера</a:t>
            </a:r>
            <a:r>
              <a:rPr lang="ru-RU" dirty="0" smtClean="0"/>
              <a:t>, француз — Гюго. Там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вимір</a:t>
            </a:r>
            <a:r>
              <a:rPr lang="ru-RU" dirty="0" smtClean="0"/>
              <a:t>, </a:t>
            </a:r>
            <a:r>
              <a:rPr lang="ru-RU" dirty="0" err="1" smtClean="0"/>
              <a:t>там</a:t>
            </a:r>
            <a:r>
              <a:rPr lang="ru-RU" dirty="0" smtClean="0"/>
              <a:t> —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дистанції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Intel\Documents\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2857520" cy="390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Intel\Documents\6729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2209800" cy="1724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500042"/>
            <a:ext cx="5114932" cy="6143668"/>
          </a:xfrm>
        </p:spPr>
        <p:txBody>
          <a:bodyPr/>
          <a:lstStyle/>
          <a:p>
            <a:r>
              <a:rPr lang="ru-RU" dirty="0" smtClean="0"/>
              <a:t>Шевченко для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— не просто </a:t>
            </a:r>
            <a:r>
              <a:rPr lang="ru-RU" dirty="0" err="1" smtClean="0"/>
              <a:t>література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— наш </a:t>
            </a:r>
            <a:r>
              <a:rPr lang="ru-RU" dirty="0" err="1" smtClean="0"/>
              <a:t>всесвіт</a:t>
            </a:r>
            <a:r>
              <a:rPr lang="ru-RU" dirty="0" smtClean="0"/>
              <a:t>.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— </a:t>
            </a:r>
            <a:r>
              <a:rPr lang="ru-RU" dirty="0" err="1" smtClean="0"/>
              <a:t>виправдання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перед </a:t>
            </a:r>
            <a:r>
              <a:rPr lang="ru-RU" dirty="0" err="1" smtClean="0"/>
              <a:t>людством</a:t>
            </a:r>
            <a:r>
              <a:rPr lang="ru-RU" dirty="0" smtClean="0"/>
              <a:t>, </a:t>
            </a:r>
            <a:r>
              <a:rPr lang="ru-RU" dirty="0" err="1" smtClean="0"/>
              <a:t>підтвердження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повноцінності</a:t>
            </a:r>
            <a:r>
              <a:rPr lang="ru-RU" dirty="0" smtClean="0"/>
              <a:t>. Слово, яке не </a:t>
            </a:r>
            <a:r>
              <a:rPr lang="ru-RU" dirty="0" err="1" smtClean="0"/>
              <a:t>спів­відноситься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Словом,—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варте</a:t>
            </a:r>
            <a:r>
              <a:rPr lang="ru-RU" dirty="0" smtClean="0"/>
              <a:t>. До </a:t>
            </a:r>
            <a:r>
              <a:rPr lang="ru-RU" dirty="0" err="1" smtClean="0"/>
              <a:t>Шевченка</a:t>
            </a:r>
            <a:r>
              <a:rPr lang="ru-RU" dirty="0" smtClean="0"/>
              <a:t> треба </a:t>
            </a:r>
            <a:r>
              <a:rPr lang="ru-RU" dirty="0" err="1" smtClean="0"/>
              <a:t>доростати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C:\Users\Intel\Documents\373px-19-08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64333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</TotalTime>
  <Words>532</Words>
  <Application>Microsoft Office PowerPoint</Application>
  <PresentationFormat>Экран (4:3)</PresentationFormat>
  <Paragraphs>31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Світова велич Тараса Шевченка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Intel</cp:lastModifiedBy>
  <cp:revision>16</cp:revision>
  <dcterms:created xsi:type="dcterms:W3CDTF">2013-02-24T17:50:34Z</dcterms:created>
  <dcterms:modified xsi:type="dcterms:W3CDTF">2013-10-09T19:04:01Z</dcterms:modified>
</cp:coreProperties>
</file>