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D2DC30-623D-4720-AA1E-78AD13ED2AE2}" type="datetimeFigureOut">
              <a:rPr lang="ru-RU" smtClean="0"/>
              <a:pPr/>
              <a:t>09.01.2013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8EC765-8340-4087-86A4-0D67F38AF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357166"/>
            <a:ext cx="6172200" cy="42862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История Древнего мира – 5 класс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1500174"/>
            <a:ext cx="7286644" cy="137160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75000"/>
                  </a:schemeClr>
                </a:solidFill>
              </a:rPr>
              <a:t>Тема: </a:t>
            </a:r>
          </a:p>
          <a:p>
            <a:pPr algn="ctr"/>
            <a:r>
              <a:rPr lang="ru-RU" sz="4000" i="1" dirty="0" smtClean="0">
                <a:solidFill>
                  <a:schemeClr val="accent1">
                    <a:lumMod val="75000"/>
                  </a:schemeClr>
                </a:solidFill>
              </a:rPr>
              <a:t>Религия древних греков</a:t>
            </a:r>
            <a:endParaRPr lang="ru-RU" sz="4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072074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Составитель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Попова Татьяна Анатольевна</a:t>
            </a:r>
          </a:p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читель истории и обществознания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МКОУ «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Большаковская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СОШ»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500042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Высшие божества</a:t>
            </a:r>
            <a:endParaRPr lang="ru-RU" sz="2800" dirty="0"/>
          </a:p>
        </p:txBody>
      </p:sp>
      <p:pic>
        <p:nvPicPr>
          <p:cNvPr id="3" name="Picture 2" descr="C:\Documents and Settings\User\Рабочий стол\0008-007-Apollon-bog-solnt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785926"/>
            <a:ext cx="1743075" cy="3190875"/>
          </a:xfrm>
          <a:prstGeom prst="rect">
            <a:avLst/>
          </a:prstGeom>
          <a:noFill/>
        </p:spPr>
      </p:pic>
      <p:pic>
        <p:nvPicPr>
          <p:cNvPr id="7170" name="Picture 2" descr="C:\Documents and Settings\User\Рабочий стол\0010-009-Afrodita-boginja-ljubvi-i-kraso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928802"/>
            <a:ext cx="1628775" cy="2981325"/>
          </a:xfrm>
          <a:prstGeom prst="rect">
            <a:avLst/>
          </a:prstGeom>
          <a:noFill/>
        </p:spPr>
      </p:pic>
      <p:pic>
        <p:nvPicPr>
          <p:cNvPr id="7171" name="Picture 3" descr="C:\Documents and Settings\User\Рабочий стол\0006-005-Gera-verkhovnajaboginja-zhena-boga-neba-Zev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14554"/>
            <a:ext cx="1657350" cy="2705100"/>
          </a:xfrm>
          <a:prstGeom prst="rect">
            <a:avLst/>
          </a:prstGeom>
          <a:noFill/>
        </p:spPr>
      </p:pic>
      <p:pic>
        <p:nvPicPr>
          <p:cNvPr id="7172" name="Picture 4" descr="C:\Documents and Settings\User\Рабочий стол\0007-006-Artemida-boginej-okhoty-gor-i-leso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2000240"/>
            <a:ext cx="1781175" cy="2971800"/>
          </a:xfrm>
          <a:prstGeom prst="rect">
            <a:avLst/>
          </a:prstGeom>
          <a:noFill/>
        </p:spPr>
      </p:pic>
      <p:pic>
        <p:nvPicPr>
          <p:cNvPr id="7173" name="Picture 5" descr="C:\Documents and Settings\User\Рабочий стол\0009-008-Afina-boginja-mudrosti-i-spravedlivoj-vojn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1928802"/>
            <a:ext cx="1743075" cy="31908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507207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Гера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507207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Артемида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507207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Аполлон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357818" y="507207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Афина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16" y="507207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Афродита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428604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Высшие божества</a:t>
            </a:r>
            <a:endParaRPr lang="ru-RU" sz="2800" dirty="0"/>
          </a:p>
        </p:txBody>
      </p:sp>
      <p:pic>
        <p:nvPicPr>
          <p:cNvPr id="6147" name="Picture 3" descr="C:\Documents and Settings\User\Рабочий стол\0013-012-Gefest-bog-ognja-i-kuznechnogo-de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071678"/>
            <a:ext cx="1752600" cy="3067050"/>
          </a:xfrm>
          <a:prstGeom prst="rect">
            <a:avLst/>
          </a:prstGeom>
          <a:noFill/>
        </p:spPr>
      </p:pic>
      <p:pic>
        <p:nvPicPr>
          <p:cNvPr id="6148" name="Picture 4" descr="C:\Documents and Settings\User\Рабочий стол\0014-013-Germes-vestnik-bog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928802"/>
            <a:ext cx="1809750" cy="3105150"/>
          </a:xfrm>
          <a:prstGeom prst="rect">
            <a:avLst/>
          </a:prstGeom>
          <a:noFill/>
        </p:spPr>
      </p:pic>
      <p:pic>
        <p:nvPicPr>
          <p:cNvPr id="6149" name="Picture 5" descr="C:\Documents and Settings\User\Рабочий стол\0015-014-Ares-bog-vojn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143116"/>
            <a:ext cx="1600200" cy="3009900"/>
          </a:xfrm>
          <a:prstGeom prst="rect">
            <a:avLst/>
          </a:prstGeom>
          <a:noFill/>
        </p:spPr>
      </p:pic>
      <p:pic>
        <p:nvPicPr>
          <p:cNvPr id="6150" name="Picture 6" descr="C:\Documents and Settings\User\Рабочий стол\0011-010-Demetra-boginja-zemledelij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143116"/>
            <a:ext cx="1638300" cy="2990850"/>
          </a:xfrm>
          <a:prstGeom prst="rect">
            <a:avLst/>
          </a:prstGeom>
          <a:noFill/>
        </p:spPr>
      </p:pic>
      <p:pic>
        <p:nvPicPr>
          <p:cNvPr id="6151" name="Picture 7" descr="C:\Documents and Settings\User\Рабочий стол\bogigre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1928802"/>
            <a:ext cx="1762149" cy="307499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5357826"/>
            <a:ext cx="1571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Деметра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928794" y="535782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Дионис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535782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Гефест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357818" y="535782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Гермес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929454" y="535782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Арес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428604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Низшие божества</a:t>
            </a:r>
            <a:endParaRPr lang="ru-RU" sz="2800" dirty="0"/>
          </a:p>
        </p:txBody>
      </p:sp>
      <p:pic>
        <p:nvPicPr>
          <p:cNvPr id="4098" name="Picture 2" descr="C:\Documents and Settings\User\Рабочий стол\satiry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214686"/>
            <a:ext cx="3363535" cy="2690828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0001-001-Bogi-Grets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214422"/>
            <a:ext cx="4000526" cy="30003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614364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Сатиры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4643446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Нимфы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357166"/>
            <a:ext cx="55007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Миф о Деметре, Дионисе, Прометее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85736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Прочтите миф о Деметре и Персефоне, миф о Прометее, с. 134-135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428604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Закрепление изученного материала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357298"/>
            <a:ext cx="76438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Задача: </a:t>
            </a:r>
            <a:endParaRPr lang="ru-RU" sz="2400" b="1" i="1" u="sng" dirty="0" smtClean="0"/>
          </a:p>
          <a:p>
            <a:r>
              <a:rPr lang="ru-RU" sz="2400" dirty="0" smtClean="0"/>
              <a:t>    Никто </a:t>
            </a:r>
            <a:r>
              <a:rPr lang="ru-RU" sz="2400" dirty="0" smtClean="0"/>
              <a:t>не верит теперь, что на вершине Олимпа живут боги. От веры в олимпийских богов остались только легенды и мифы. Однако ученые и мы с вами изучаем мифы древних греков. </a:t>
            </a:r>
            <a:endParaRPr lang="ru-RU" sz="2400" dirty="0" smtClean="0"/>
          </a:p>
          <a:p>
            <a:endParaRPr lang="ru-RU" sz="2400" dirty="0" smtClean="0"/>
          </a:p>
          <a:p>
            <a:pPr>
              <a:buFontTx/>
              <a:buChar char="-"/>
            </a:pPr>
            <a:r>
              <a:rPr lang="ru-RU" sz="2400" dirty="0" smtClean="0"/>
              <a:t>Почему древние греки верили в существование олимпийских богов?</a:t>
            </a:r>
          </a:p>
          <a:p>
            <a:pPr>
              <a:buFontTx/>
              <a:buChar char="-"/>
            </a:pPr>
            <a:r>
              <a:rPr lang="ru-RU" sz="2400" dirty="0" smtClean="0"/>
              <a:t>Почему сейчас люди не верят в них?</a:t>
            </a:r>
          </a:p>
          <a:p>
            <a:pPr>
              <a:buFontTx/>
              <a:buChar char="-"/>
            </a:pPr>
            <a:r>
              <a:rPr lang="ru-RU" sz="2400" dirty="0" smtClean="0"/>
              <a:t>Объясните, почему ученые изучают легенды и мифы?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42860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Домашнее задание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428736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1.Прочитать п. 28</a:t>
            </a:r>
          </a:p>
          <a:p>
            <a:r>
              <a:rPr lang="ru-RU" sz="2400" dirty="0" smtClean="0"/>
              <a:t>2.Найти и подготовить пересказ -мифы о подвигах Геракла.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План урока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Вера греков</a:t>
            </a:r>
          </a:p>
          <a:p>
            <a:r>
              <a:rPr lang="ru-RU" sz="2800" dirty="0" smtClean="0"/>
              <a:t>Боги Греции</a:t>
            </a:r>
          </a:p>
          <a:p>
            <a:r>
              <a:rPr lang="ru-RU" sz="2800" dirty="0" smtClean="0"/>
              <a:t>Миф о Деметре, Дионисе, Прометее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428604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Вера греков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071546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Греки верили, что главные боги живут большой семьей в роскошных дворцах на вершине горы Олимп.</a:t>
            </a:r>
          </a:p>
        </p:txBody>
      </p:sp>
      <p:pic>
        <p:nvPicPr>
          <p:cNvPr id="1026" name="Picture 2" descr="C:\Documents and Settings\User\Мои документы\Мои рисунки\Гора Олим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571744"/>
            <a:ext cx="510037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500042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Олимпийские боги проводят время в пирах и развлечениях. Они бывают своенравны, жестоки, коварны и мстительны. Порою ссорятся между собой. Вмешиваются в дела людей, участвуют в их войнах, наказывают тех, кто осмеливается нарушить их волю.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3000372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</a:t>
            </a:r>
            <a:r>
              <a:rPr lang="ru-RU" sz="2400" b="1" dirty="0" smtClean="0"/>
              <a:t>Действиями богов греки объясняли дождь и засуху, морские бури, смену времен года, неурожаи, болезни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4714884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Основные занятия греков имели своих богов - покровителей:</a:t>
            </a:r>
            <a:endParaRPr lang="ru-RU" sz="2400" dirty="0"/>
          </a:p>
        </p:txBody>
      </p:sp>
      <p:pic>
        <p:nvPicPr>
          <p:cNvPr id="8194" name="Picture 2" descr="C:\Documents and Settings\User\Мои документы\Мои рисунки\x_c781c4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71612"/>
            <a:ext cx="4862528" cy="4299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Греки приносили жертвы богам, возводили в их честь храмы, создавали о них сказания.</a:t>
            </a:r>
            <a:endParaRPr lang="ru-RU" sz="2400" dirty="0"/>
          </a:p>
        </p:txBody>
      </p:sp>
      <p:pic>
        <p:nvPicPr>
          <p:cNvPr id="2050" name="Picture 2" descr="C:\Documents and Settings\User\Рабочий стол\015_Panteo_exteri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428736"/>
            <a:ext cx="4267214" cy="4303073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vesta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61296"/>
            <a:ext cx="2714644" cy="3349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Пантеон – многобожие.</a:t>
            </a:r>
            <a:endParaRPr lang="ru-RU" sz="2400" dirty="0"/>
          </a:p>
        </p:txBody>
      </p:sp>
      <p:pic>
        <p:nvPicPr>
          <p:cNvPr id="3" name="Picture 4" descr="OlymNa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7858180" cy="493186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8794" y="357166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Боги Греции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4286256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Заполнение таблицы в ходе изучения материала (в тетрадях)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428736"/>
          <a:ext cx="8286807" cy="225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2269"/>
                <a:gridCol w="2762269"/>
                <a:gridCol w="276226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Имена богов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Какие силы природы они отражали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Покровителями</a:t>
                      </a:r>
                      <a:r>
                        <a:rPr lang="ru-RU" sz="2800" baseline="0" dirty="0" smtClean="0"/>
                        <a:t> каких занятий они считались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428604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Высшие (г</a:t>
            </a:r>
            <a:r>
              <a:rPr lang="ru-RU" sz="2800" dirty="0" smtClean="0"/>
              <a:t>лавные) </a:t>
            </a:r>
            <a:r>
              <a:rPr lang="ru-RU" sz="2800" dirty="0" smtClean="0"/>
              <a:t>боги</a:t>
            </a:r>
            <a:endParaRPr lang="ru-RU" sz="2800" dirty="0"/>
          </a:p>
        </p:txBody>
      </p:sp>
      <p:pic>
        <p:nvPicPr>
          <p:cNvPr id="5122" name="Picture 2" descr="C:\Documents and Settings\User\Рабочий стол\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000108"/>
            <a:ext cx="3400425" cy="3562350"/>
          </a:xfrm>
          <a:prstGeom prst="rect">
            <a:avLst/>
          </a:prstGeom>
          <a:noFill/>
        </p:spPr>
      </p:pic>
      <p:pic>
        <p:nvPicPr>
          <p:cNvPr id="5123" name="Picture 3" descr="C:\Documents and Settings\User\Рабочий стол\0005-004-Aid-Bog-v-tsarstve-mjortvyk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857496"/>
            <a:ext cx="2762250" cy="3295650"/>
          </a:xfrm>
          <a:prstGeom prst="rect">
            <a:avLst/>
          </a:prstGeom>
          <a:noFill/>
        </p:spPr>
      </p:pic>
      <p:pic>
        <p:nvPicPr>
          <p:cNvPr id="5124" name="Picture 4" descr="C:\Documents and Settings\User\Рабочий стол\0003-002-Posejdon-bog-morj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85992"/>
            <a:ext cx="2314575" cy="38290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00430" y="4714884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Зевс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60722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Посейдон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621508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Аид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144</TotalTime>
  <Words>308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История Древнего мира – 5 класс</vt:lpstr>
      <vt:lpstr>План урока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Древнего мира – 5 класс</dc:title>
  <dc:creator>User</dc:creator>
  <cp:lastModifiedBy>User</cp:lastModifiedBy>
  <cp:revision>18</cp:revision>
  <dcterms:created xsi:type="dcterms:W3CDTF">2013-01-08T17:43:42Z</dcterms:created>
  <dcterms:modified xsi:type="dcterms:W3CDTF">2013-01-09T14:34:53Z</dcterms:modified>
</cp:coreProperties>
</file>