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media/image3.jpeg" ContentType="image/jpeg"/>
  <Override PartName="/ppt/media/image4.jpeg" ContentType="image/jpeg"/>
  <Override PartName="/ppt/theme/theme2.xml" ContentType="application/vnd.openxmlformats-officedocument.theme+xml"/>
  <Override PartName="/ppt/media/image5.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6D6A67"/>
        </a:fontRef>
        <a:srgbClr val="6D6A67"/>
      </a:tcTxStyle>
      <a:tcStyle>
        <a:tcBdr>
          <a:left>
            <a:ln w="12700" cap="flat">
              <a:solidFill>
                <a:srgbClr val="F3F1DF"/>
              </a:solidFill>
              <a:prstDash val="solid"/>
              <a:miter lim="400000"/>
            </a:ln>
          </a:left>
          <a:right>
            <a:ln w="12700" cap="flat">
              <a:solidFill>
                <a:srgbClr val="F3F1DF"/>
              </a:solidFill>
              <a:prstDash val="solid"/>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noFill/>
        </a:fill>
      </a:tcStyle>
    </a:wholeTbl>
    <a:band2H>
      <a:tcTxStyle b="def" i="def"/>
      <a:tcStyle>
        <a:tcBdr/>
        <a:fill>
          <a:solidFill>
            <a:srgbClr val="C8C8AF">
              <a:alpha val="50000"/>
            </a:srgbClr>
          </a:solidFill>
        </a:fill>
      </a:tcStyle>
    </a:band2H>
    <a:firstCol>
      <a:tcTxStyle b="off" i="off">
        <a:fontRef idx="minor">
          <a:srgbClr val="F3F1DF"/>
        </a:fontRef>
        <a:srgbClr val="F3F1DF"/>
      </a:tcTxStyle>
      <a:tcStyle>
        <a:tcBdr>
          <a:left>
            <a:ln w="0" cap="flat">
              <a:noFill/>
              <a:miter lim="400000"/>
            </a:ln>
          </a:left>
          <a:right>
            <a:ln w="12700" cap="flat">
              <a:solidFill>
                <a:srgbClr val="F3F1DF"/>
              </a:solidFill>
              <a:prstDash val="solid"/>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noFill/>
        </a:fill>
      </a:tcStyle>
    </a:firstCol>
    <a:lastRow>
      <a:tcTxStyle b="off" i="off">
        <a:fontRef idx="minor">
          <a:srgbClr val="4B4B4B"/>
        </a:fontRef>
        <a:srgbClr val="4B4B4B"/>
      </a:tcTxStyle>
      <a:tcStyle>
        <a:tcBdr>
          <a:left>
            <a:ln w="12700" cap="flat">
              <a:solidFill>
                <a:srgbClr val="F3F1DF"/>
              </a:solidFill>
              <a:prstDash val="solid"/>
              <a:miter lim="400000"/>
            </a:ln>
          </a:left>
          <a:right>
            <a:ln w="12700" cap="flat">
              <a:solidFill>
                <a:srgbClr val="F3F1DF"/>
              </a:solidFill>
              <a:prstDash val="solid"/>
              <a:miter lim="400000"/>
            </a:ln>
          </a:right>
          <a:top>
            <a:ln w="25400" cap="flat">
              <a:solidFill>
                <a:srgbClr val="6D6A67"/>
              </a:solidFill>
              <a:prstDash val="solid"/>
              <a:miter lim="400000"/>
            </a:ln>
          </a:top>
          <a:bottom>
            <a:ln w="0" cap="flat">
              <a:noFill/>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noFill/>
        </a:fill>
      </a:tcStyle>
    </a:lastRow>
    <a:firstRow>
      <a:tcTxStyle b="off" i="off">
        <a:fontRef idx="minor">
          <a:srgbClr val="F3F1DF"/>
        </a:fontRef>
        <a:srgbClr val="F3F1DF"/>
      </a:tcTxStyle>
      <a:tcStyle>
        <a:tcBdr>
          <a:left>
            <a:ln w="12700" cap="flat">
              <a:solidFill>
                <a:srgbClr val="F3F1DF"/>
              </a:solidFill>
              <a:prstDash val="solid"/>
              <a:miter lim="400000"/>
            </a:ln>
          </a:left>
          <a:right>
            <a:ln w="12700" cap="flat">
              <a:solidFill>
                <a:srgbClr val="F3F1DF"/>
              </a:solidFill>
              <a:prstDash val="solid"/>
              <a:miter lim="400000"/>
            </a:ln>
          </a:right>
          <a:top>
            <a:ln w="0" cap="flat">
              <a:noFill/>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noFill/>
        </a:fill>
      </a:tcStyle>
    </a:firstRow>
  </a:tblStyle>
  <a:tblStyle styleId="{C7B018BB-80A7-4F77-B60F-C8B233D01FF8}" styleName="">
    <a:tblBg/>
    <a:wholeTbl>
      <a:tcTxStyle b="off" i="off">
        <a:fontRef idx="minor">
          <a:srgbClr val="6D6A67"/>
        </a:fontRef>
        <a:srgbClr val="6D6A67"/>
      </a:tcTxStyle>
      <a:tcStyle>
        <a:tcBdr>
          <a:left>
            <a:ln w="12700" cap="flat">
              <a:solidFill>
                <a:srgbClr val="F3F1DF"/>
              </a:solidFill>
              <a:prstDash val="solid"/>
              <a:miter lim="400000"/>
            </a:ln>
          </a:left>
          <a:right>
            <a:ln w="12700" cap="flat">
              <a:solidFill>
                <a:srgbClr val="F3F1DF"/>
              </a:solidFill>
              <a:prstDash val="solid"/>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solidFill>
            <a:srgbClr val="E7E6E2">
              <a:alpha val="60000"/>
            </a:srgbClr>
          </a:solidFill>
        </a:fill>
      </a:tcStyle>
    </a:wholeTbl>
    <a:band2H>
      <a:tcTxStyle b="def" i="def"/>
      <a:tcStyle>
        <a:tcBdr/>
        <a:fill>
          <a:solidFill>
            <a:srgbClr val="B6BEC8">
              <a:alpha val="30000"/>
            </a:srgbClr>
          </a:solidFill>
        </a:fill>
      </a:tcStyle>
    </a:band2H>
    <a:firstCol>
      <a:tcTxStyle b="off" i="off">
        <a:fontRef idx="minor">
          <a:srgbClr val="F3F1DF"/>
        </a:fontRef>
        <a:srgbClr val="F3F1DF"/>
      </a:tcTxStyle>
      <a:tcStyle>
        <a:tcBdr>
          <a:left>
            <a:ln w="12700" cap="flat">
              <a:solidFill>
                <a:srgbClr val="B2B2B2"/>
              </a:solidFill>
              <a:prstDash val="solid"/>
              <a:miter lim="400000"/>
            </a:ln>
          </a:left>
          <a:right>
            <a:ln w="12700" cap="flat">
              <a:solidFill>
                <a:srgbClr val="B2B2B2"/>
              </a:solidFill>
              <a:prstDash val="solid"/>
              <a:miter lim="400000"/>
            </a:ln>
          </a:right>
          <a:top>
            <a:ln w="12700" cap="flat">
              <a:solidFill>
                <a:srgbClr val="B2B2B2"/>
              </a:solidFill>
              <a:prstDash val="solid"/>
              <a:miter lim="400000"/>
            </a:ln>
          </a:top>
          <a:bottom>
            <a:ln w="12700" cap="flat">
              <a:solidFill>
                <a:srgbClr val="B2B2B2"/>
              </a:solidFill>
              <a:prstDash val="solid"/>
              <a:miter lim="400000"/>
            </a:ln>
          </a:bottom>
          <a:insideH>
            <a:ln w="12700" cap="flat">
              <a:solidFill>
                <a:srgbClr val="B2B2B2"/>
              </a:solidFill>
              <a:prstDash val="solid"/>
              <a:miter lim="400000"/>
            </a:ln>
          </a:insideH>
          <a:insideV>
            <a:ln w="12700" cap="flat">
              <a:solidFill>
                <a:srgbClr val="B2B2B2"/>
              </a:solidFill>
              <a:prstDash val="solid"/>
              <a:miter lim="400000"/>
            </a:ln>
          </a:insideV>
        </a:tcBdr>
        <a:fill>
          <a:noFill/>
        </a:fill>
      </a:tcStyle>
    </a:firstCol>
    <a:lastRow>
      <a:tcTxStyle b="off" i="off">
        <a:fontRef idx="minor">
          <a:srgbClr val="F3F1DF"/>
        </a:fontRef>
        <a:srgbClr val="F3F1DF"/>
      </a:tcTxStyle>
      <a:tcStyle>
        <a:tcBdr>
          <a:left>
            <a:ln w="12700" cap="flat">
              <a:solidFill>
                <a:srgbClr val="B2B2B2"/>
              </a:solidFill>
              <a:prstDash val="solid"/>
              <a:miter lim="400000"/>
            </a:ln>
          </a:left>
          <a:right>
            <a:ln w="12700" cap="flat">
              <a:solidFill>
                <a:srgbClr val="B2B2B2"/>
              </a:solidFill>
              <a:prstDash val="solid"/>
              <a:miter lim="400000"/>
            </a:ln>
          </a:right>
          <a:top>
            <a:ln w="12700" cap="flat">
              <a:solidFill>
                <a:srgbClr val="B2B2B2"/>
              </a:solidFill>
              <a:prstDash val="solid"/>
              <a:miter lim="400000"/>
            </a:ln>
          </a:top>
          <a:bottom>
            <a:ln w="12700" cap="flat">
              <a:solidFill>
                <a:srgbClr val="B2B2B2"/>
              </a:solidFill>
              <a:prstDash val="solid"/>
              <a:miter lim="400000"/>
            </a:ln>
          </a:bottom>
          <a:insideH>
            <a:ln w="12700" cap="flat">
              <a:solidFill>
                <a:srgbClr val="B2B2B2"/>
              </a:solidFill>
              <a:prstDash val="solid"/>
              <a:miter lim="400000"/>
            </a:ln>
          </a:insideH>
          <a:insideV>
            <a:ln w="12700" cap="flat">
              <a:solidFill>
                <a:srgbClr val="B2B2B2"/>
              </a:solidFill>
              <a:prstDash val="solid"/>
              <a:miter lim="400000"/>
            </a:ln>
          </a:insideV>
        </a:tcBdr>
        <a:fill>
          <a:noFill/>
        </a:fill>
      </a:tcStyle>
    </a:lastRow>
    <a:firstRow>
      <a:tcTxStyle b="off" i="off">
        <a:fontRef idx="minor">
          <a:srgbClr val="F3F1DF"/>
        </a:fontRef>
        <a:srgbClr val="F3F1DF"/>
      </a:tcTxStyle>
      <a:tcStyle>
        <a:tcBdr>
          <a:left>
            <a:ln w="12700" cap="flat">
              <a:solidFill>
                <a:srgbClr val="B2B2B2"/>
              </a:solidFill>
              <a:prstDash val="solid"/>
              <a:miter lim="400000"/>
            </a:ln>
          </a:left>
          <a:right>
            <a:ln w="12700" cap="flat">
              <a:solidFill>
                <a:srgbClr val="B2B2B2"/>
              </a:solidFill>
              <a:prstDash val="solid"/>
              <a:miter lim="400000"/>
            </a:ln>
          </a:right>
          <a:top>
            <a:ln w="12700" cap="flat">
              <a:solidFill>
                <a:srgbClr val="B2B2B2"/>
              </a:solidFill>
              <a:prstDash val="solid"/>
              <a:miter lim="400000"/>
            </a:ln>
          </a:top>
          <a:bottom>
            <a:ln w="12700" cap="flat">
              <a:solidFill>
                <a:srgbClr val="B2B2B2"/>
              </a:solidFill>
              <a:prstDash val="solid"/>
              <a:miter lim="400000"/>
            </a:ln>
          </a:bottom>
          <a:insideH>
            <a:ln w="12700" cap="flat">
              <a:solidFill>
                <a:srgbClr val="B2B2B2"/>
              </a:solidFill>
              <a:prstDash val="solid"/>
              <a:miter lim="400000"/>
            </a:ln>
          </a:insideH>
          <a:insideV>
            <a:ln w="12700" cap="flat">
              <a:solidFill>
                <a:srgbClr val="B2B2B2"/>
              </a:solidFill>
              <a:prstDash val="solid"/>
              <a:miter lim="400000"/>
            </a:ln>
          </a:insideV>
        </a:tcBdr>
        <a:fill>
          <a:noFill/>
        </a:fill>
      </a:tcStyle>
    </a:firstRow>
  </a:tblStyle>
  <a:tblStyle styleId="{EEE7283C-3CF3-47DC-8721-378D4A62B228}" styleName="">
    <a:tblBg/>
    <a:wholeTbl>
      <a:tcTxStyle b="off" i="off">
        <a:fontRef idx="minor">
          <a:srgbClr val="6D6A67"/>
        </a:fontRef>
        <a:srgbClr val="6D6A67"/>
      </a:tcTxStyle>
      <a:tcStyle>
        <a:tcBdr>
          <a:left>
            <a:ln w="12700" cap="flat">
              <a:solidFill>
                <a:srgbClr val="C7C0AD"/>
              </a:solidFill>
              <a:prstDash val="solid"/>
              <a:miter lim="400000"/>
            </a:ln>
          </a:left>
          <a:right>
            <a:ln w="12700" cap="flat">
              <a:solidFill>
                <a:srgbClr val="C7C0AD"/>
              </a:solidFill>
              <a:prstDash val="solid"/>
              <a:miter lim="400000"/>
            </a:ln>
          </a:right>
          <a:top>
            <a:ln w="12700" cap="flat">
              <a:solidFill>
                <a:srgbClr val="C7C0AD"/>
              </a:solidFill>
              <a:prstDash val="solid"/>
              <a:miter lim="400000"/>
            </a:ln>
          </a:top>
          <a:bottom>
            <a:ln w="12700" cap="flat">
              <a:solidFill>
                <a:srgbClr val="C7C0AD"/>
              </a:solidFill>
              <a:prstDash val="solid"/>
              <a:miter lim="400000"/>
            </a:ln>
          </a:bottom>
          <a:insideH>
            <a:ln w="12700" cap="flat">
              <a:solidFill>
                <a:srgbClr val="C7C0AD"/>
              </a:solidFill>
              <a:prstDash val="solid"/>
              <a:miter lim="400000"/>
            </a:ln>
          </a:insideH>
          <a:insideV>
            <a:ln w="12700" cap="flat">
              <a:solidFill>
                <a:srgbClr val="C7C0AD"/>
              </a:solidFill>
              <a:prstDash val="solid"/>
              <a:miter lim="400000"/>
            </a:ln>
          </a:insideV>
        </a:tcBdr>
        <a:fill>
          <a:solidFill>
            <a:srgbClr val="E6E4D7">
              <a:alpha val="70000"/>
            </a:srgbClr>
          </a:solidFill>
        </a:fill>
      </a:tcStyle>
    </a:wholeTbl>
    <a:band2H>
      <a:tcTxStyle b="def" i="def"/>
      <a:tcStyle>
        <a:tcBdr/>
        <a:fill>
          <a:solidFill>
            <a:srgbClr val="CBCAB9">
              <a:alpha val="70000"/>
            </a:srgbClr>
          </a:solidFill>
        </a:fill>
      </a:tcStyle>
    </a:band2H>
    <a:firstCol>
      <a:tcTxStyle b="off" i="off">
        <a:fontRef idx="minor">
          <a:srgbClr val="F3F1DF"/>
        </a:fontRef>
        <a:srgbClr val="F3F1DF"/>
      </a:tcTxStyle>
      <a:tcStyle>
        <a:tcBdr>
          <a:left>
            <a:ln w="12700" cap="flat">
              <a:solidFill>
                <a:srgbClr val="C7C0AD"/>
              </a:solidFill>
              <a:prstDash val="solid"/>
              <a:miter lim="400000"/>
            </a:ln>
          </a:left>
          <a:right>
            <a:ln w="12700" cap="flat">
              <a:solidFill>
                <a:srgbClr val="C7C0AD"/>
              </a:solidFill>
              <a:prstDash val="solid"/>
              <a:miter lim="400000"/>
            </a:ln>
          </a:right>
          <a:top>
            <a:ln w="12700" cap="flat">
              <a:solidFill>
                <a:srgbClr val="C7C0AD"/>
              </a:solidFill>
              <a:prstDash val="solid"/>
              <a:miter lim="400000"/>
            </a:ln>
          </a:top>
          <a:bottom>
            <a:ln w="12700" cap="flat">
              <a:solidFill>
                <a:srgbClr val="C7C0AD"/>
              </a:solidFill>
              <a:prstDash val="solid"/>
              <a:miter lim="400000"/>
            </a:ln>
          </a:bottom>
          <a:insideH>
            <a:ln w="12700" cap="flat">
              <a:solidFill>
                <a:srgbClr val="C7C0AD"/>
              </a:solidFill>
              <a:prstDash val="solid"/>
              <a:miter lim="400000"/>
            </a:ln>
          </a:insideH>
          <a:insideV>
            <a:ln w="12700" cap="flat">
              <a:solidFill>
                <a:srgbClr val="C7C0AD"/>
              </a:solidFill>
              <a:prstDash val="solid"/>
              <a:miter lim="400000"/>
            </a:ln>
          </a:insideV>
        </a:tcBdr>
        <a:fill>
          <a:noFill/>
        </a:fill>
      </a:tcStyle>
    </a:firstCol>
    <a:lastRow>
      <a:tcTxStyle b="off" i="off">
        <a:fontRef idx="minor">
          <a:srgbClr val="6D6A67"/>
        </a:fontRef>
        <a:srgbClr val="6D6A67"/>
      </a:tcTxStyle>
      <a:tcStyle>
        <a:tcBdr>
          <a:left>
            <a:ln w="12700" cap="flat">
              <a:solidFill>
                <a:srgbClr val="C7C0AD"/>
              </a:solidFill>
              <a:prstDash val="solid"/>
              <a:miter lim="400000"/>
            </a:ln>
          </a:left>
          <a:right>
            <a:ln w="12700" cap="flat">
              <a:solidFill>
                <a:srgbClr val="C7C0AD"/>
              </a:solidFill>
              <a:prstDash val="solid"/>
              <a:miter lim="400000"/>
            </a:ln>
          </a:right>
          <a:top>
            <a:ln w="25400" cap="flat">
              <a:solidFill>
                <a:srgbClr val="6D6A67"/>
              </a:solidFill>
              <a:prstDash val="solid"/>
              <a:miter lim="400000"/>
            </a:ln>
          </a:top>
          <a:bottom>
            <a:ln w="12700" cap="flat">
              <a:solidFill>
                <a:srgbClr val="C7C0AD"/>
              </a:solidFill>
              <a:prstDash val="solid"/>
              <a:miter lim="400000"/>
            </a:ln>
          </a:bottom>
          <a:insideH>
            <a:ln w="12700" cap="flat">
              <a:solidFill>
                <a:srgbClr val="C7C0AD"/>
              </a:solidFill>
              <a:prstDash val="solid"/>
              <a:miter lim="400000"/>
            </a:ln>
          </a:insideH>
          <a:insideV>
            <a:ln w="12700" cap="flat">
              <a:solidFill>
                <a:srgbClr val="C7C0AD"/>
              </a:solidFill>
              <a:prstDash val="solid"/>
              <a:miter lim="400000"/>
            </a:ln>
          </a:insideV>
        </a:tcBdr>
        <a:fill>
          <a:solidFill>
            <a:srgbClr val="E6E4D7">
              <a:alpha val="70000"/>
            </a:srgbClr>
          </a:solidFill>
        </a:fill>
      </a:tcStyle>
    </a:lastRow>
    <a:firstRow>
      <a:tcTxStyle b="off" i="off">
        <a:fontRef idx="minor">
          <a:srgbClr val="F3F1DF"/>
        </a:fontRef>
        <a:srgbClr val="F3F1DF"/>
      </a:tcTxStyle>
      <a:tcStyle>
        <a:tcBdr>
          <a:left>
            <a:ln w="12700" cap="flat">
              <a:solidFill>
                <a:srgbClr val="C7C0AD"/>
              </a:solidFill>
              <a:prstDash val="solid"/>
              <a:miter lim="400000"/>
            </a:ln>
          </a:left>
          <a:right>
            <a:ln w="12700" cap="flat">
              <a:solidFill>
                <a:srgbClr val="C7C0AD"/>
              </a:solidFill>
              <a:prstDash val="solid"/>
              <a:miter lim="400000"/>
            </a:ln>
          </a:right>
          <a:top>
            <a:ln w="12700" cap="flat">
              <a:solidFill>
                <a:srgbClr val="C7C0AD"/>
              </a:solidFill>
              <a:prstDash val="solid"/>
              <a:miter lim="400000"/>
            </a:ln>
          </a:top>
          <a:bottom>
            <a:ln w="12700" cap="flat">
              <a:solidFill>
                <a:srgbClr val="C7C0AD"/>
              </a:solidFill>
              <a:prstDash val="solid"/>
              <a:miter lim="400000"/>
            </a:ln>
          </a:bottom>
          <a:insideH>
            <a:ln w="12700" cap="flat">
              <a:solidFill>
                <a:srgbClr val="C7C0AD"/>
              </a:solidFill>
              <a:prstDash val="solid"/>
              <a:miter lim="400000"/>
            </a:ln>
          </a:insideH>
          <a:insideV>
            <a:ln w="12700" cap="flat">
              <a:solidFill>
                <a:srgbClr val="C7C0AD"/>
              </a:solidFill>
              <a:prstDash val="solid"/>
              <a:miter lim="400000"/>
            </a:ln>
          </a:insideV>
        </a:tcBdr>
        <a:fill>
          <a:noFill/>
        </a:fill>
      </a:tcStyle>
    </a:firstRow>
  </a:tblStyle>
  <a:tblStyle styleId="{CF821DB8-F4EB-4A41-A1BA-3FCAFE7338EE}" styleName="">
    <a:tblBg/>
    <a:wholeTbl>
      <a:tcTxStyle b="off" i="off">
        <a:fontRef idx="minor">
          <a:srgbClr val="6D6A67"/>
        </a:fontRef>
        <a:srgbClr val="6D6A67"/>
      </a:tcTxStyle>
      <a:tcStyle>
        <a:tcBdr>
          <a:left>
            <a:ln w="12700" cap="flat">
              <a:noFill/>
              <a:miter lim="400000"/>
            </a:ln>
          </a:left>
          <a:right>
            <a:ln w="12700" cap="flat">
              <a:noFill/>
              <a:miter lim="400000"/>
            </a:ln>
          </a:right>
          <a:top>
            <a:ln w="12700" cap="flat">
              <a:solidFill>
                <a:srgbClr val="5A5950"/>
              </a:solidFill>
              <a:custDash>
                <a:ds d="200000" sp="200000"/>
              </a:custDash>
              <a:miter lim="400000"/>
            </a:ln>
          </a:top>
          <a:bottom>
            <a:ln w="12700" cap="flat">
              <a:solidFill>
                <a:srgbClr val="5A5950"/>
              </a:solidFill>
              <a:custDash>
                <a:ds d="200000" sp="200000"/>
              </a:custDash>
              <a:miter lim="400000"/>
            </a:ln>
          </a:bottom>
          <a:insideH>
            <a:ln w="12700" cap="flat">
              <a:solidFill>
                <a:srgbClr val="5A5950"/>
              </a:solidFill>
              <a:custDash>
                <a:ds d="200000" sp="200000"/>
              </a:custDash>
              <a:miter lim="400000"/>
            </a:ln>
          </a:insideH>
          <a:insideV>
            <a:ln w="12700" cap="flat">
              <a:noFill/>
              <a:miter lim="400000"/>
            </a:ln>
          </a:insideV>
        </a:tcBdr>
        <a:fill>
          <a:solidFill>
            <a:srgbClr val="EAE9E0">
              <a:alpha val="80000"/>
            </a:srgbClr>
          </a:solidFill>
        </a:fill>
      </a:tcStyle>
    </a:wholeTbl>
    <a:band2H>
      <a:tcTxStyle b="def" i="def"/>
      <a:tcStyle>
        <a:tcBdr/>
        <a:fill>
          <a:solidFill>
            <a:srgbClr val="DADADA">
              <a:alpha val="50000"/>
            </a:srgbClr>
          </a:solidFill>
        </a:fill>
      </a:tcStyle>
    </a:band2H>
    <a:firstCol>
      <a:tcTxStyle b="off" i="off">
        <a:fontRef idx="minor">
          <a:srgbClr val="F3F1DF"/>
        </a:fontRef>
        <a:srgbClr val="F3F1DF"/>
      </a:tcTxStyle>
      <a:tcStyle>
        <a:tcBdr>
          <a:left>
            <a:ln w="12700" cap="flat">
              <a:solidFill>
                <a:srgbClr val="5A5950"/>
              </a:solidFill>
              <a:prstDash val="solid"/>
              <a:miter lim="400000"/>
            </a:ln>
          </a:left>
          <a:right>
            <a:ln w="12700" cap="flat">
              <a:solidFill>
                <a:srgbClr val="5A5950"/>
              </a:solidFill>
              <a:prstDash val="solid"/>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fill>
          <a:noFill/>
        </a:fill>
      </a:tcStyle>
    </a:firstCol>
    <a:lastRow>
      <a:tcTxStyle b="off" i="off">
        <a:fontRef idx="minor">
          <a:srgbClr val="F3F1DF"/>
        </a:fontRef>
        <a:srgbClr val="F3F1DF"/>
      </a:tcTxStyle>
      <a:tcStyle>
        <a:tcBdr>
          <a:left>
            <a:ln w="12700" cap="flat">
              <a:noFill/>
              <a:miter lim="400000"/>
            </a:ln>
          </a:left>
          <a:right>
            <a:ln w="12700" cap="flat">
              <a:noFill/>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fill>
          <a:noFill/>
        </a:fill>
      </a:tcStyle>
    </a:lastRow>
    <a:firstRow>
      <a:tcTxStyle b="off" i="off">
        <a:fontRef idx="minor">
          <a:srgbClr val="F3F1DF"/>
        </a:fontRef>
        <a:srgbClr val="F3F1DF"/>
      </a:tcTxStyle>
      <a:tcStyle>
        <a:tcBdr>
          <a:left>
            <a:ln w="12700" cap="flat">
              <a:noFill/>
              <a:miter lim="400000"/>
            </a:ln>
          </a:left>
          <a:right>
            <a:ln w="12700" cap="flat">
              <a:noFill/>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Ref idx="minor">
          <a:srgbClr val="606060"/>
        </a:fontRef>
        <a:srgbClr val="606060"/>
      </a:tcTxStyle>
      <a:tcStyle>
        <a:tcBdr>
          <a:left>
            <a:ln w="12700" cap="flat">
              <a:solidFill>
                <a:srgbClr val="5A5950"/>
              </a:solidFill>
              <a:custDash>
                <a:ds d="200000" sp="200000"/>
              </a:custDash>
              <a:miter lim="400000"/>
            </a:ln>
          </a:left>
          <a:right>
            <a:ln w="12700" cap="flat">
              <a:solidFill>
                <a:srgbClr val="5A5950"/>
              </a:solidFill>
              <a:custDash>
                <a:ds d="200000" sp="200000"/>
              </a:custDash>
              <a:miter lim="400000"/>
            </a:ln>
          </a:right>
          <a:top>
            <a:ln w="12700" cap="flat">
              <a:solidFill>
                <a:srgbClr val="5A5950"/>
              </a:solidFill>
              <a:custDash>
                <a:ds d="200000" sp="200000"/>
              </a:custDash>
              <a:miter lim="400000"/>
            </a:ln>
          </a:top>
          <a:bottom>
            <a:ln w="12700" cap="flat">
              <a:solidFill>
                <a:srgbClr val="5A5950"/>
              </a:solidFill>
              <a:custDash>
                <a:ds d="200000" sp="200000"/>
              </a:custDash>
              <a:miter lim="400000"/>
            </a:ln>
          </a:bottom>
          <a:insideH>
            <a:ln w="12700" cap="flat">
              <a:solidFill>
                <a:srgbClr val="5A5950"/>
              </a:solidFill>
              <a:custDash>
                <a:ds d="200000" sp="200000"/>
              </a:custDash>
              <a:miter lim="400000"/>
            </a:ln>
          </a:insideH>
          <a:insideV>
            <a:ln w="12700" cap="flat">
              <a:solidFill>
                <a:srgbClr val="5A5950"/>
              </a:solidFill>
              <a:custDash>
                <a:ds d="200000" sp="200000"/>
              </a:custDash>
              <a:miter lim="400000"/>
            </a:ln>
          </a:insideV>
        </a:tcBdr>
        <a:fill>
          <a:solidFill>
            <a:srgbClr val="DBD9C9">
              <a:alpha val="30000"/>
            </a:srgbClr>
          </a:solidFill>
        </a:fill>
      </a:tcStyle>
    </a:wholeTbl>
    <a:band2H>
      <a:tcTxStyle b="def" i="def"/>
      <a:tcStyle>
        <a:tcBdr/>
        <a:fill>
          <a:solidFill>
            <a:srgbClr val="DADADA">
              <a:alpha val="50000"/>
            </a:srgbClr>
          </a:solidFill>
        </a:fill>
      </a:tcStyle>
    </a:band2H>
    <a:firstCol>
      <a:tcTxStyle b="off" i="off">
        <a:fontRef idx="minor">
          <a:srgbClr val="4B4B4B"/>
        </a:fontRef>
        <a:srgbClr val="4B4B4B"/>
      </a:tcTxStyle>
      <a:tcStyle>
        <a:tcBdr>
          <a:left>
            <a:ln w="12700" cap="flat">
              <a:solidFill>
                <a:srgbClr val="5A5950"/>
              </a:solidFill>
              <a:prstDash val="solid"/>
              <a:miter lim="400000"/>
            </a:ln>
          </a:left>
          <a:right>
            <a:ln w="12700" cap="flat">
              <a:solidFill>
                <a:srgbClr val="5A5950"/>
              </a:solidFill>
              <a:prstDash val="solid"/>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solidFill>
                <a:srgbClr val="5A5950"/>
              </a:solidFill>
              <a:prstDash val="solid"/>
              <a:miter lim="400000"/>
            </a:ln>
          </a:insideV>
        </a:tcBdr>
        <a:fill>
          <a:solidFill>
            <a:srgbClr val="DBD9C9">
              <a:alpha val="30000"/>
            </a:srgbClr>
          </a:solidFill>
        </a:fill>
      </a:tcStyle>
    </a:firstCol>
    <a:lastRow>
      <a:tcTxStyle b="off" i="off">
        <a:fontRef idx="minor">
          <a:srgbClr val="4B4B4B"/>
        </a:fontRef>
        <a:srgbClr val="4B4B4B"/>
      </a:tcTxStyle>
      <a:tcStyle>
        <a:tcBdr>
          <a:left>
            <a:ln w="12700" cap="flat">
              <a:noFill/>
              <a:miter lim="400000"/>
            </a:ln>
          </a:left>
          <a:right>
            <a:ln w="12700" cap="flat">
              <a:noFill/>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fill>
          <a:solidFill>
            <a:srgbClr val="B9B9B9">
              <a:alpha val="50000"/>
            </a:srgbClr>
          </a:solidFill>
        </a:fill>
      </a:tcStyle>
    </a:lastRow>
    <a:firstRow>
      <a:tcTxStyle b="off" i="off">
        <a:fontRef idx="minor">
          <a:srgbClr val="4B4B4B"/>
        </a:fontRef>
        <a:srgbClr val="4B4B4B"/>
      </a:tcTxStyle>
      <a:tcStyle>
        <a:tcBdr>
          <a:left>
            <a:ln w="12700" cap="flat">
              <a:noFill/>
              <a:miter lim="400000"/>
            </a:ln>
          </a:left>
          <a:right>
            <a:ln w="12700" cap="flat">
              <a:noFill/>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fill>
          <a:solidFill>
            <a:srgbClr val="B9B9B9">
              <a:alpha val="50000"/>
            </a:srgbClr>
          </a:solidFill>
        </a:fill>
      </a:tcStyle>
    </a:firstRow>
  </a:tblStyle>
  <a:tblStyle styleId="{2708684C-4D16-4618-839F-0558EEFCDFE6}" styleName="">
    <a:tblBg/>
    <a:wholeTbl>
      <a:tcTxStyle b="off" i="off">
        <a:fontRef idx="minor">
          <a:srgbClr val="606060"/>
        </a:fontRef>
        <a:srgbClr val="606060"/>
      </a:tcTxStyle>
      <a:tcStyle>
        <a:tcBdr>
          <a:left>
            <a:ln w="12700" cap="flat">
              <a:solidFill>
                <a:srgbClr val="5A5950"/>
              </a:solidFill>
              <a:custDash>
                <a:ds d="200000" sp="200000"/>
              </a:custDash>
              <a:miter lim="400000"/>
            </a:ln>
          </a:left>
          <a:right>
            <a:ln w="12700" cap="flat">
              <a:solidFill>
                <a:srgbClr val="5A5950"/>
              </a:solidFill>
              <a:custDash>
                <a:ds d="200000" sp="200000"/>
              </a:custDash>
              <a:miter lim="400000"/>
            </a:ln>
          </a:right>
          <a:top>
            <a:ln w="12700" cap="flat">
              <a:solidFill>
                <a:srgbClr val="5A5950"/>
              </a:solidFill>
              <a:custDash>
                <a:ds d="200000" sp="200000"/>
              </a:custDash>
              <a:miter lim="400000"/>
            </a:ln>
          </a:top>
          <a:bottom>
            <a:ln w="12700" cap="flat">
              <a:solidFill>
                <a:srgbClr val="5A5950"/>
              </a:solidFill>
              <a:custDash>
                <a:ds d="200000" sp="200000"/>
              </a:custDash>
              <a:miter lim="400000"/>
            </a:ln>
          </a:bottom>
          <a:insideH>
            <a:ln w="12700" cap="flat">
              <a:solidFill>
                <a:srgbClr val="5A5950"/>
              </a:solidFill>
              <a:custDash>
                <a:ds d="200000" sp="200000"/>
              </a:custDash>
              <a:miter lim="400000"/>
            </a:ln>
          </a:insideH>
          <a:insideV>
            <a:ln w="12700" cap="flat">
              <a:solidFill>
                <a:srgbClr val="5A5950"/>
              </a:solidFill>
              <a:custDash>
                <a:ds d="200000" sp="200000"/>
              </a:custDash>
              <a:miter lim="400000"/>
            </a:ln>
          </a:insideV>
        </a:tcBdr>
        <a:fill>
          <a:noFill/>
        </a:fill>
      </a:tcStyle>
    </a:wholeTbl>
    <a:band2H>
      <a:tcTxStyle b="def" i="def"/>
      <a:tcStyle>
        <a:tcBdr/>
        <a:fill>
          <a:solidFill>
            <a:srgbClr val="DADADA">
              <a:alpha val="50000"/>
            </a:srgbClr>
          </a:solidFill>
        </a:fill>
      </a:tcStyle>
    </a:band2H>
    <a:firstCol>
      <a:tcTxStyle b="off" i="off">
        <a:fontRef idx="minor">
          <a:srgbClr val="4B4B4B"/>
        </a:fontRef>
        <a:srgbClr val="4B4B4B"/>
      </a:tcTxStyle>
      <a:tcStyle>
        <a:tcBdr>
          <a:left>
            <a:ln w="12700" cap="flat">
              <a:solidFill>
                <a:srgbClr val="5A5950"/>
              </a:solidFill>
              <a:prstDash val="solid"/>
              <a:miter lim="400000"/>
            </a:ln>
          </a:left>
          <a:right>
            <a:ln w="25400" cap="flat">
              <a:solidFill>
                <a:srgbClr val="5A5950"/>
              </a:solidFill>
              <a:prstDash val="solid"/>
              <a:miter lim="400000"/>
            </a:ln>
          </a:right>
          <a:top>
            <a:ln w="12700" cap="flat">
              <a:solidFill>
                <a:srgbClr val="5A5950"/>
              </a:solidFill>
              <a:custDash>
                <a:ds d="200000" sp="200000"/>
              </a:custDash>
              <a:miter lim="400000"/>
            </a:ln>
          </a:top>
          <a:bottom>
            <a:ln w="12700" cap="flat">
              <a:solidFill>
                <a:srgbClr val="5A5950"/>
              </a:solidFill>
              <a:custDash>
                <a:ds d="200000" sp="200000"/>
              </a:custDash>
              <a:miter lim="400000"/>
            </a:ln>
          </a:bottom>
          <a:insideH>
            <a:ln w="12700" cap="flat">
              <a:solidFill>
                <a:srgbClr val="5A5950"/>
              </a:solidFill>
              <a:custDash>
                <a:ds d="200000" sp="200000"/>
              </a:custDash>
              <a:miter lim="400000"/>
            </a:ln>
          </a:insideH>
          <a:insideV>
            <a:ln w="12700" cap="flat">
              <a:noFill/>
              <a:miter lim="400000"/>
            </a:ln>
          </a:insideV>
        </a:tcBdr>
        <a:fill>
          <a:noFill/>
        </a:fill>
      </a:tcStyle>
    </a:firstCol>
    <a:lastRow>
      <a:tcTxStyle b="off" i="off">
        <a:fontRef idx="minor">
          <a:srgbClr val="4B4B4B"/>
        </a:fontRef>
        <a:srgbClr val="4B4B4B"/>
      </a:tcTxStyle>
      <a:tcStyle>
        <a:tcBdr>
          <a:left>
            <a:ln w="12700" cap="flat">
              <a:noFill/>
              <a:miter lim="400000"/>
            </a:ln>
          </a:left>
          <a:right>
            <a:ln w="12700" cap="flat">
              <a:noFill/>
              <a:miter lim="400000"/>
            </a:ln>
          </a:right>
          <a:top>
            <a:ln w="254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custDash>
                <a:ds d="200000" sp="200000"/>
              </a:custDash>
              <a:miter lim="400000"/>
            </a:ln>
          </a:insideH>
          <a:insideV>
            <a:ln w="12700" cap="flat">
              <a:noFill/>
              <a:miter lim="400000"/>
            </a:ln>
          </a:insideV>
        </a:tcBdr>
        <a:fill>
          <a:noFill/>
        </a:fill>
      </a:tcStyle>
    </a:lastRow>
    <a:firstRow>
      <a:tcTxStyle b="off" i="off">
        <a:fontRef idx="minor">
          <a:srgbClr val="4B4B4B"/>
        </a:fontRef>
        <a:srgbClr val="4B4B4B"/>
      </a:tcTxStyle>
      <a:tcStyle>
        <a:tcBdr>
          <a:left>
            <a:ln w="12700" cap="flat">
              <a:noFill/>
              <a:miter lim="400000"/>
            </a:ln>
          </a:left>
          <a:right>
            <a:ln w="12700" cap="flat">
              <a:noFill/>
              <a:miter lim="400000"/>
            </a:ln>
          </a:right>
          <a:top>
            <a:ln w="12700" cap="flat">
              <a:solidFill>
                <a:srgbClr val="5A5950"/>
              </a:solidFill>
              <a:prstDash val="solid"/>
              <a:miter lim="400000"/>
            </a:ln>
          </a:top>
          <a:bottom>
            <a:ln w="25400" cap="flat">
              <a:solidFill>
                <a:srgbClr val="5A5950"/>
              </a:solidFill>
              <a:prstDash val="solid"/>
              <a:miter lim="400000"/>
            </a:ln>
          </a:bottom>
          <a:insideH>
            <a:ln w="12700" cap="flat">
              <a:solidFill>
                <a:srgbClr val="5A5950"/>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p:nvPr>
            <p:ph type="sldImg"/>
          </p:nvPr>
        </p:nvSpPr>
        <p:spPr>
          <a:xfrm>
            <a:off x="1143000" y="685800"/>
            <a:ext cx="4572000" cy="3429000"/>
          </a:xfrm>
          <a:prstGeom prst="rect">
            <a:avLst/>
          </a:prstGeom>
        </p:spPr>
        <p:txBody>
          <a:bodyPr/>
          <a:lstStyle/>
          <a:p>
            <a:pPr/>
          </a:p>
        </p:txBody>
      </p:sp>
      <p:sp>
        <p:nvSpPr>
          <p:cNvPr id="118" name="Shape 1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Заголовок і підзаголовок">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1" name="dingbat_hd.png"/>
          <p:cNvPicPr>
            <a:picLocks noChangeAspect="1"/>
          </p:cNvPicPr>
          <p:nvPr/>
        </p:nvPicPr>
        <p:blipFill>
          <a:blip r:embed="rId3">
            <a:extLst/>
          </a:blip>
          <a:stretch>
            <a:fillRect/>
          </a:stretch>
        </p:blipFill>
        <p:spPr>
          <a:xfrm>
            <a:off x="2798040" y="5264150"/>
            <a:ext cx="7408720" cy="393700"/>
          </a:xfrm>
          <a:prstGeom prst="rect">
            <a:avLst/>
          </a:prstGeom>
          <a:ln w="12700">
            <a:miter lim="400000"/>
          </a:ln>
        </p:spPr>
      </p:pic>
      <p:sp>
        <p:nvSpPr>
          <p:cNvPr id="12" name="Shape 12"/>
          <p:cNvSpPr/>
          <p:nvPr>
            <p:ph type="title"/>
          </p:nvPr>
        </p:nvSpPr>
        <p:spPr>
          <a:xfrm>
            <a:off x="1841500" y="2273300"/>
            <a:ext cx="9321800" cy="2819400"/>
          </a:xfrm>
          <a:prstGeom prst="rect">
            <a:avLst/>
          </a:prstGeom>
        </p:spPr>
        <p:txBody>
          <a:bodyPr anchor="b"/>
          <a:lstStyle>
            <a:lvl1pPr>
              <a:defRPr sz="7600">
                <a:solidFill>
                  <a:srgbClr val="F4D799"/>
                </a:solidFill>
                <a:effectLst>
                  <a:outerShdw sx="100000" sy="100000" kx="0" ky="0" algn="b" rotWithShape="0" blurRad="25400" dist="25400" dir="16200000">
                    <a:srgbClr val="000000">
                      <a:alpha val="34000"/>
                    </a:srgbClr>
                  </a:outerShdw>
                </a:effectLst>
              </a:defRPr>
            </a:lvl1pPr>
          </a:lstStyle>
          <a:p>
            <a:pPr/>
            <a:r>
              <a:t>Текст назви</a:t>
            </a:r>
          </a:p>
        </p:txBody>
      </p:sp>
      <p:sp>
        <p:nvSpPr>
          <p:cNvPr id="13" name="Shape 13"/>
          <p:cNvSpPr/>
          <p:nvPr>
            <p:ph type="body" sz="quarter" idx="1"/>
          </p:nvPr>
        </p:nvSpPr>
        <p:spPr>
          <a:xfrm>
            <a:off x="1841500" y="5905500"/>
            <a:ext cx="9321800" cy="1409700"/>
          </a:xfrm>
          <a:prstGeom prst="rect">
            <a:avLst/>
          </a:prstGeom>
        </p:spPr>
        <p:txBody>
          <a:bodyPr anchor="t"/>
          <a:lstStyle>
            <a:lvl1pPr marL="0" indent="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1pPr>
            <a:lvl2pPr marL="0" indent="22860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2pPr>
            <a:lvl3pPr marL="0" indent="45720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3pPr>
            <a:lvl4pPr marL="0" indent="68580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4pPr>
            <a:lvl5pPr marL="0" indent="91440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5pPr>
          </a:lstStyle>
          <a:p>
            <a:pPr/>
            <a:r>
              <a:t>1 рівень тексту</a:t>
            </a:r>
          </a:p>
          <a:p>
            <a:pPr lvl="1"/>
            <a:r>
              <a:t>2 рівень тексту</a:t>
            </a:r>
          </a:p>
          <a:p>
            <a:pPr lvl="2"/>
            <a:r>
              <a:t>3 рівень тексту</a:t>
            </a:r>
          </a:p>
          <a:p>
            <a:pPr lvl="3"/>
            <a:r>
              <a:t>4 рівень тексту</a:t>
            </a:r>
          </a:p>
          <a:p>
            <a:pPr lvl="4"/>
            <a:r>
              <a:t>5 рівень тексту</a:t>
            </a:r>
          </a:p>
        </p:txBody>
      </p:sp>
      <p:sp>
        <p:nvSpPr>
          <p:cNvPr id="14" name="Shape 14"/>
          <p:cNvSpPr/>
          <p:nvPr>
            <p:ph type="sldNum" sz="quarter" idx="2"/>
          </p:nvPr>
        </p:nvSpPr>
        <p:spPr>
          <a:prstGeom prst="rect">
            <a:avLst/>
          </a:prstGeom>
        </p:spPr>
        <p:txBody>
          <a:bodyPr/>
          <a:lstStyle>
            <a:lvl1pPr>
              <a:defRPr i="1">
                <a:solidFill>
                  <a:srgbClr val="F4E1B9"/>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Цитата">
    <p:spTree>
      <p:nvGrpSpPr>
        <p:cNvPr id="1" name=""/>
        <p:cNvGrpSpPr/>
        <p:nvPr/>
      </p:nvGrpSpPr>
      <p:grpSpPr>
        <a:xfrm>
          <a:off x="0" y="0"/>
          <a:ext cx="0" cy="0"/>
          <a:chOff x="0" y="0"/>
          <a:chExt cx="0" cy="0"/>
        </a:xfrm>
      </p:grpSpPr>
      <p:sp>
        <p:nvSpPr>
          <p:cNvPr id="94" name="Shape 94"/>
          <p:cNvSpPr/>
          <p:nvPr>
            <p:ph type="body" sz="quarter" idx="13"/>
          </p:nvPr>
        </p:nvSpPr>
        <p:spPr>
          <a:xfrm>
            <a:off x="1270000" y="6362700"/>
            <a:ext cx="10464800" cy="469900"/>
          </a:xfrm>
          <a:prstGeom prst="rect">
            <a:avLst/>
          </a:prstGeom>
        </p:spPr>
        <p:txBody>
          <a:bodyPr anchor="t">
            <a:spAutoFit/>
          </a:bodyPr>
          <a:lstStyle>
            <a:lvl1pPr marL="0" indent="0" algn="ctr">
              <a:lnSpc>
                <a:spcPct val="100000"/>
              </a:lnSpc>
              <a:spcBef>
                <a:spcPts val="0"/>
              </a:spcBef>
              <a:buSzTx/>
              <a:buNone/>
              <a:defRPr sz="2400"/>
            </a:lvl1pPr>
          </a:lstStyle>
          <a:p>
            <a:pPr/>
            <a:r>
              <a:t>–Степан Яблучко</a:t>
            </a:r>
          </a:p>
        </p:txBody>
      </p:sp>
      <p:sp>
        <p:nvSpPr>
          <p:cNvPr id="95" name="Shape 95"/>
          <p:cNvSpPr/>
          <p:nvPr>
            <p:ph type="body" sz="quarter" idx="14"/>
          </p:nvPr>
        </p:nvSpPr>
        <p:spPr>
          <a:xfrm>
            <a:off x="1270000" y="4241800"/>
            <a:ext cx="10464800" cy="736600"/>
          </a:xfrm>
          <a:prstGeom prst="rect">
            <a:avLst/>
          </a:prstGeom>
        </p:spPr>
        <p:txBody>
          <a:bodyPr>
            <a:spAutoFit/>
          </a:bodyPr>
          <a:lstStyle>
            <a:lvl1pPr marL="0" indent="0" algn="ctr">
              <a:lnSpc>
                <a:spcPct val="100000"/>
              </a:lnSpc>
              <a:spcBef>
                <a:spcPts val="2400"/>
              </a:spcBef>
              <a:buSzTx/>
              <a:buNone/>
            </a:lvl1pPr>
          </a:lstStyle>
          <a:p>
            <a:pPr/>
            <a:r>
              <a:t>“Введіть цитату тут.”</a:t>
            </a:r>
          </a:p>
        </p:txBody>
      </p:sp>
      <p:sp>
        <p:nvSpPr>
          <p:cNvPr id="96" name="Shape 9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Фото">
    <p:spTree>
      <p:nvGrpSpPr>
        <p:cNvPr id="1" name=""/>
        <p:cNvGrpSpPr/>
        <p:nvPr/>
      </p:nvGrpSpPr>
      <p:grpSpPr>
        <a:xfrm>
          <a:off x="0" y="0"/>
          <a:ext cx="0" cy="0"/>
          <a:chOff x="0" y="0"/>
          <a:chExt cx="0" cy="0"/>
        </a:xfrm>
      </p:grpSpPr>
      <p:sp>
        <p:nvSpPr>
          <p:cNvPr id="103" name="Shape 103"/>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4" name="Shape 10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Пустий">
    <p:spTree>
      <p:nvGrpSpPr>
        <p:cNvPr id="1" name=""/>
        <p:cNvGrpSpPr/>
        <p:nvPr/>
      </p:nvGrpSpPr>
      <p:grpSpPr>
        <a:xfrm>
          <a:off x="0" y="0"/>
          <a:ext cx="0" cy="0"/>
          <a:chOff x="0" y="0"/>
          <a:chExt cx="0" cy="0"/>
        </a:xfrm>
      </p:grpSpPr>
      <p:sp>
        <p:nvSpPr>
          <p:cNvPr id="111" name="Shape 11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Фото (горизонтально)">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1" name="Shape 21"/>
          <p:cNvSpPr/>
          <p:nvPr>
            <p:ph type="pic" sz="half" idx="13"/>
          </p:nvPr>
        </p:nvSpPr>
        <p:spPr>
          <a:xfrm>
            <a:off x="2374900" y="952500"/>
            <a:ext cx="8255000" cy="5511800"/>
          </a:xfrm>
          <a:prstGeom prst="rect">
            <a:avLst/>
          </a:prstGeom>
          <a:ln w="9525">
            <a:round/>
          </a:ln>
        </p:spPr>
        <p:txBody>
          <a:bodyPr lIns="91439" tIns="45719" rIns="91439" bIns="45719" anchor="t">
            <a:noAutofit/>
          </a:bodyPr>
          <a:lstStyle/>
          <a:p>
            <a:pPr/>
          </a:p>
        </p:txBody>
      </p:sp>
      <p:sp>
        <p:nvSpPr>
          <p:cNvPr id="22" name="Shape 22"/>
          <p:cNvSpPr/>
          <p:nvPr>
            <p:ph type="title"/>
          </p:nvPr>
        </p:nvSpPr>
        <p:spPr>
          <a:xfrm>
            <a:off x="1841500" y="6985000"/>
            <a:ext cx="9321800" cy="1231900"/>
          </a:xfrm>
          <a:prstGeom prst="rect">
            <a:avLst/>
          </a:prstGeom>
        </p:spPr>
        <p:txBody>
          <a:bodyPr/>
          <a:lstStyle>
            <a:lvl1pPr>
              <a:defRPr sz="7600">
                <a:solidFill>
                  <a:srgbClr val="F4D799"/>
                </a:solidFill>
                <a:effectLst>
                  <a:outerShdw sx="100000" sy="100000" kx="0" ky="0" algn="b" rotWithShape="0" blurRad="25400" dist="25400" dir="16200000">
                    <a:srgbClr val="000000">
                      <a:alpha val="34000"/>
                    </a:srgbClr>
                  </a:outerShdw>
                </a:effectLst>
              </a:defRPr>
            </a:lvl1pPr>
          </a:lstStyle>
          <a:p>
            <a:pPr/>
            <a:r>
              <a:t>Текст назви</a:t>
            </a:r>
          </a:p>
        </p:txBody>
      </p:sp>
      <p:sp>
        <p:nvSpPr>
          <p:cNvPr id="23" name="Shape 23"/>
          <p:cNvSpPr/>
          <p:nvPr>
            <p:ph type="body" sz="quarter" idx="1"/>
          </p:nvPr>
        </p:nvSpPr>
        <p:spPr>
          <a:xfrm>
            <a:off x="1841500" y="8204200"/>
            <a:ext cx="9321800" cy="647700"/>
          </a:xfrm>
          <a:prstGeom prst="rect">
            <a:avLst/>
          </a:prstGeom>
        </p:spPr>
        <p:txBody>
          <a:bodyPr anchor="t"/>
          <a:lstStyle>
            <a:lvl1pPr marL="0" indent="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1pPr>
            <a:lvl2pPr marL="0" indent="22860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2pPr>
            <a:lvl3pPr marL="0" indent="45720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3pPr>
            <a:lvl4pPr marL="0" indent="68580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4pPr>
            <a:lvl5pPr marL="0" indent="91440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5pPr>
          </a:lstStyle>
          <a:p>
            <a:pPr/>
            <a:r>
              <a:t>1 рівень тексту</a:t>
            </a:r>
          </a:p>
          <a:p>
            <a:pPr lvl="1"/>
            <a:r>
              <a:t>2 рівень тексту</a:t>
            </a:r>
          </a:p>
          <a:p>
            <a:pPr lvl="2"/>
            <a:r>
              <a:t>3 рівень тексту</a:t>
            </a:r>
          </a:p>
          <a:p>
            <a:pPr lvl="3"/>
            <a:r>
              <a:t>4 рівень тексту</a:t>
            </a:r>
          </a:p>
          <a:p>
            <a:pPr lvl="4"/>
            <a:r>
              <a:t>5 рівень тексту</a:t>
            </a:r>
          </a:p>
        </p:txBody>
      </p:sp>
      <p:sp>
        <p:nvSpPr>
          <p:cNvPr id="24" name="Shape 24"/>
          <p:cNvSpPr/>
          <p:nvPr>
            <p:ph type="sldNum" sz="quarter" idx="2"/>
          </p:nvPr>
        </p:nvSpPr>
        <p:spPr>
          <a:prstGeom prst="rect">
            <a:avLst/>
          </a:prstGeom>
        </p:spPr>
        <p:txBody>
          <a:bodyPr/>
          <a:lstStyle>
            <a:lvl1pPr>
              <a:defRPr i="1">
                <a:solidFill>
                  <a:srgbClr val="F4E1B9"/>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Назва — по центру">
    <p:spTree>
      <p:nvGrpSpPr>
        <p:cNvPr id="1" name=""/>
        <p:cNvGrpSpPr/>
        <p:nvPr/>
      </p:nvGrpSpPr>
      <p:grpSpPr>
        <a:xfrm>
          <a:off x="0" y="0"/>
          <a:ext cx="0" cy="0"/>
          <a:chOff x="0" y="0"/>
          <a:chExt cx="0" cy="0"/>
        </a:xfrm>
      </p:grpSpPr>
      <p:sp>
        <p:nvSpPr>
          <p:cNvPr id="31" name="Shape 31"/>
          <p:cNvSpPr/>
          <p:nvPr>
            <p:ph type="title"/>
          </p:nvPr>
        </p:nvSpPr>
        <p:spPr>
          <a:xfrm>
            <a:off x="1270000" y="3771900"/>
            <a:ext cx="10464800" cy="2209800"/>
          </a:xfrm>
          <a:prstGeom prst="rect">
            <a:avLst/>
          </a:prstGeom>
        </p:spPr>
        <p:txBody>
          <a:bodyPr/>
          <a:lstStyle/>
          <a:p>
            <a:pPr/>
            <a:r>
              <a:t>Текст назви</a:t>
            </a:r>
          </a:p>
        </p:txBody>
      </p:sp>
      <p:sp>
        <p:nvSpPr>
          <p:cNvPr id="32" name="Shape 3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Фото (вертикально)">
    <p:spTree>
      <p:nvGrpSpPr>
        <p:cNvPr id="1" name=""/>
        <p:cNvGrpSpPr/>
        <p:nvPr/>
      </p:nvGrpSpPr>
      <p:grpSpPr>
        <a:xfrm>
          <a:off x="0" y="0"/>
          <a:ext cx="0" cy="0"/>
          <a:chOff x="0" y="0"/>
          <a:chExt cx="0" cy="0"/>
        </a:xfrm>
      </p:grpSpPr>
      <p:sp>
        <p:nvSpPr>
          <p:cNvPr id="39" name="Shape 39"/>
          <p:cNvSpPr/>
          <p:nvPr>
            <p:ph type="pic" sz="half" idx="13"/>
          </p:nvPr>
        </p:nvSpPr>
        <p:spPr>
          <a:xfrm>
            <a:off x="7070725" y="1714500"/>
            <a:ext cx="4733925" cy="6311900"/>
          </a:xfrm>
          <a:prstGeom prst="rect">
            <a:avLst/>
          </a:prstGeom>
          <a:ln w="9525">
            <a:round/>
          </a:ln>
        </p:spPr>
        <p:txBody>
          <a:bodyPr lIns="91439" tIns="45719" rIns="91439" bIns="45719" anchor="t">
            <a:noAutofit/>
          </a:bodyPr>
          <a:lstStyle/>
          <a:p>
            <a:pPr/>
          </a:p>
        </p:txBody>
      </p:sp>
      <p:sp>
        <p:nvSpPr>
          <p:cNvPr id="40" name="Shape 40"/>
          <p:cNvSpPr/>
          <p:nvPr>
            <p:ph type="title"/>
          </p:nvPr>
        </p:nvSpPr>
        <p:spPr>
          <a:xfrm>
            <a:off x="774700" y="2717800"/>
            <a:ext cx="6045200" cy="2438400"/>
          </a:xfrm>
          <a:prstGeom prst="rect">
            <a:avLst/>
          </a:prstGeom>
        </p:spPr>
        <p:txBody>
          <a:bodyPr anchor="b"/>
          <a:lstStyle/>
          <a:p>
            <a:pPr/>
            <a:r>
              <a:t>Текст назви</a:t>
            </a:r>
          </a:p>
        </p:txBody>
      </p:sp>
      <p:sp>
        <p:nvSpPr>
          <p:cNvPr id="41" name="Shape 41"/>
          <p:cNvSpPr/>
          <p:nvPr>
            <p:ph type="body" sz="quarter" idx="1"/>
          </p:nvPr>
        </p:nvSpPr>
        <p:spPr>
          <a:xfrm>
            <a:off x="774700" y="5168900"/>
            <a:ext cx="6045200" cy="2755900"/>
          </a:xfrm>
          <a:prstGeom prst="rect">
            <a:avLst/>
          </a:prstGeom>
        </p:spPr>
        <p:txBody>
          <a:bodyPr anchor="t"/>
          <a:lstStyle>
            <a:lvl1pPr marL="0" indent="0" algn="ctr">
              <a:spcBef>
                <a:spcPts val="0"/>
              </a:spcBef>
              <a:buSzTx/>
              <a:buNone/>
              <a:defRPr sz="3600"/>
            </a:lvl1pPr>
            <a:lvl2pPr marL="0" indent="228600" algn="ctr">
              <a:spcBef>
                <a:spcPts val="0"/>
              </a:spcBef>
              <a:buSzTx/>
              <a:buNone/>
              <a:defRPr sz="3600"/>
            </a:lvl2pPr>
            <a:lvl3pPr marL="0" indent="457200" algn="ctr">
              <a:spcBef>
                <a:spcPts val="0"/>
              </a:spcBef>
              <a:buSzTx/>
              <a:buNone/>
              <a:defRPr sz="3600"/>
            </a:lvl3pPr>
            <a:lvl4pPr marL="0" indent="685800" algn="ctr">
              <a:spcBef>
                <a:spcPts val="0"/>
              </a:spcBef>
              <a:buSzTx/>
              <a:buNone/>
              <a:defRPr sz="3600"/>
            </a:lvl4pPr>
            <a:lvl5pPr marL="0" indent="914400" algn="ctr">
              <a:spcBef>
                <a:spcPts val="0"/>
              </a:spcBef>
              <a:buSzTx/>
              <a:buNone/>
              <a:defRPr sz="3600"/>
            </a:lvl5pPr>
          </a:lstStyle>
          <a:p>
            <a:pPr/>
            <a:r>
              <a:t>1 рівень тексту</a:t>
            </a:r>
          </a:p>
          <a:p>
            <a:pPr lvl="1"/>
            <a:r>
              <a:t>2 рівень тексту</a:t>
            </a:r>
          </a:p>
          <a:p>
            <a:pPr lvl="2"/>
            <a:r>
              <a:t>3 рівень тексту</a:t>
            </a:r>
          </a:p>
          <a:p>
            <a:pPr lvl="3"/>
            <a:r>
              <a:t>4 рівень тексту</a:t>
            </a:r>
          </a:p>
          <a:p>
            <a:pPr lvl="4"/>
            <a:r>
              <a:t>5 рівень тексту</a:t>
            </a:r>
          </a:p>
        </p:txBody>
      </p:sp>
      <p:sp>
        <p:nvSpPr>
          <p:cNvPr id="42" name="Shape 4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Заголовок (зверху)">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9" name="Shape 49"/>
          <p:cNvSpPr/>
          <p:nvPr>
            <p:ph type="title"/>
          </p:nvPr>
        </p:nvSpPr>
        <p:spPr>
          <a:prstGeom prst="rect">
            <a:avLst/>
          </a:prstGeom>
        </p:spPr>
        <p:txBody>
          <a:bodyPr/>
          <a:lstStyle/>
          <a:p>
            <a:pPr/>
            <a:r>
              <a:t>Текст назви</a:t>
            </a:r>
          </a:p>
        </p:txBody>
      </p:sp>
      <p:sp>
        <p:nvSpPr>
          <p:cNvPr id="50" name="Shape 5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Заголовок і маркери">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7" name="Shape 57"/>
          <p:cNvSpPr/>
          <p:nvPr>
            <p:ph type="title"/>
          </p:nvPr>
        </p:nvSpPr>
        <p:spPr>
          <a:prstGeom prst="rect">
            <a:avLst/>
          </a:prstGeom>
        </p:spPr>
        <p:txBody>
          <a:bodyPr/>
          <a:lstStyle/>
          <a:p>
            <a:pPr/>
            <a:r>
              <a:t>Текст назви</a:t>
            </a:r>
          </a:p>
        </p:txBody>
      </p:sp>
      <p:sp>
        <p:nvSpPr>
          <p:cNvPr id="58" name="Shape 58"/>
          <p:cNvSpPr/>
          <p:nvPr>
            <p:ph type="body" idx="1"/>
          </p:nvPr>
        </p:nvSpPr>
        <p:spPr>
          <a:xfrm>
            <a:off x="1270000" y="2984500"/>
            <a:ext cx="10464800" cy="5715000"/>
          </a:xfrm>
          <a:prstGeom prst="rect">
            <a:avLst/>
          </a:prstGeom>
        </p:spPr>
        <p:txBody>
          <a:bodyPr/>
          <a:lstStyle>
            <a:lvl1pPr marL="419100" indent="-419100">
              <a:spcBef>
                <a:spcPts val="2800"/>
              </a:spcBef>
              <a:buBlip>
                <a:blip r:embed="rId3"/>
              </a:buBlip>
              <a:defRPr sz="3600"/>
            </a:lvl1pPr>
            <a:lvl2pPr marL="838200" indent="-419100">
              <a:spcBef>
                <a:spcPts val="2800"/>
              </a:spcBef>
              <a:buBlip>
                <a:blip r:embed="rId3"/>
              </a:buBlip>
              <a:defRPr sz="3600"/>
            </a:lvl2pPr>
            <a:lvl3pPr marL="1257300" indent="-419100">
              <a:spcBef>
                <a:spcPts val="2800"/>
              </a:spcBef>
              <a:buBlip>
                <a:blip r:embed="rId3"/>
              </a:buBlip>
              <a:defRPr sz="3600"/>
            </a:lvl3pPr>
            <a:lvl4pPr marL="1676400" indent="-419100">
              <a:spcBef>
                <a:spcPts val="2800"/>
              </a:spcBef>
              <a:buBlip>
                <a:blip r:embed="rId3"/>
              </a:buBlip>
              <a:defRPr sz="3600"/>
            </a:lvl4pPr>
            <a:lvl5pPr marL="2095500" indent="-419100">
              <a:spcBef>
                <a:spcPts val="2800"/>
              </a:spcBef>
              <a:buBlip>
                <a:blip r:embed="rId3"/>
              </a:buBlip>
              <a:defRPr sz="3600"/>
            </a:lvl5pPr>
          </a:lstStyle>
          <a:p>
            <a:pPr/>
            <a:r>
              <a:t>1 рівень тексту</a:t>
            </a:r>
          </a:p>
          <a:p>
            <a:pPr lvl="1"/>
            <a:r>
              <a:t>2 рівень тексту</a:t>
            </a:r>
          </a:p>
          <a:p>
            <a:pPr lvl="2"/>
            <a:r>
              <a:t>3 рівень тексту</a:t>
            </a:r>
          </a:p>
          <a:p>
            <a:pPr lvl="3"/>
            <a:r>
              <a:t>4 рівень тексту</a:t>
            </a:r>
          </a:p>
          <a:p>
            <a:pPr lvl="4"/>
            <a:r>
              <a:t>5 рівень тексту</a:t>
            </a:r>
          </a:p>
        </p:txBody>
      </p:sp>
      <p:sp>
        <p:nvSpPr>
          <p:cNvPr id="59" name="Shape 5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Заголовок, маркери і фото">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6" name="Shape 66"/>
          <p:cNvSpPr/>
          <p:nvPr>
            <p:ph type="pic" sz="quarter" idx="13"/>
          </p:nvPr>
        </p:nvSpPr>
        <p:spPr>
          <a:xfrm>
            <a:off x="7569200" y="3302000"/>
            <a:ext cx="3810000" cy="5080000"/>
          </a:xfrm>
          <a:prstGeom prst="rect">
            <a:avLst/>
          </a:prstGeom>
          <a:ln w="9525">
            <a:round/>
          </a:ln>
        </p:spPr>
        <p:txBody>
          <a:bodyPr lIns="91439" tIns="45719" rIns="91439" bIns="45719" anchor="t">
            <a:noAutofit/>
          </a:bodyPr>
          <a:lstStyle/>
          <a:p>
            <a:pPr/>
          </a:p>
        </p:txBody>
      </p:sp>
      <p:sp>
        <p:nvSpPr>
          <p:cNvPr id="67" name="Shape 67"/>
          <p:cNvSpPr/>
          <p:nvPr>
            <p:ph type="title"/>
          </p:nvPr>
        </p:nvSpPr>
        <p:spPr>
          <a:prstGeom prst="rect">
            <a:avLst/>
          </a:prstGeom>
        </p:spPr>
        <p:txBody>
          <a:bodyPr/>
          <a:lstStyle/>
          <a:p>
            <a:pPr/>
            <a:r>
              <a:t>Текст назви</a:t>
            </a:r>
          </a:p>
        </p:txBody>
      </p:sp>
      <p:sp>
        <p:nvSpPr>
          <p:cNvPr id="68" name="Shape 68"/>
          <p:cNvSpPr/>
          <p:nvPr>
            <p:ph type="body" sz="half" idx="1"/>
          </p:nvPr>
        </p:nvSpPr>
        <p:spPr>
          <a:xfrm>
            <a:off x="1270000" y="2984500"/>
            <a:ext cx="5257800" cy="5715000"/>
          </a:xfrm>
          <a:prstGeom prst="rect">
            <a:avLst/>
          </a:prstGeom>
        </p:spPr>
        <p:txBody>
          <a:bodyPr/>
          <a:lstStyle>
            <a:lvl1pPr marL="419100" indent="-419100">
              <a:spcBef>
                <a:spcPts val="2800"/>
              </a:spcBef>
              <a:buBlip>
                <a:blip r:embed="rId3"/>
              </a:buBlip>
              <a:defRPr sz="3600"/>
            </a:lvl1pPr>
            <a:lvl2pPr marL="838200" indent="-419100">
              <a:spcBef>
                <a:spcPts val="2800"/>
              </a:spcBef>
              <a:buBlip>
                <a:blip r:embed="rId3"/>
              </a:buBlip>
              <a:defRPr sz="3600"/>
            </a:lvl2pPr>
            <a:lvl3pPr marL="1257300" indent="-419100">
              <a:spcBef>
                <a:spcPts val="2800"/>
              </a:spcBef>
              <a:buBlip>
                <a:blip r:embed="rId3"/>
              </a:buBlip>
              <a:defRPr sz="3600"/>
            </a:lvl3pPr>
            <a:lvl4pPr marL="1676400" indent="-419100">
              <a:spcBef>
                <a:spcPts val="2800"/>
              </a:spcBef>
              <a:buBlip>
                <a:blip r:embed="rId3"/>
              </a:buBlip>
              <a:defRPr sz="3600"/>
            </a:lvl4pPr>
            <a:lvl5pPr marL="2095500" indent="-419100">
              <a:spcBef>
                <a:spcPts val="2800"/>
              </a:spcBef>
              <a:buBlip>
                <a:blip r:embed="rId3"/>
              </a:buBlip>
              <a:defRPr sz="3600"/>
            </a:lvl5pPr>
          </a:lstStyle>
          <a:p>
            <a:pPr/>
            <a:r>
              <a:t>1 рівень тексту</a:t>
            </a:r>
          </a:p>
          <a:p>
            <a:pPr lvl="1"/>
            <a:r>
              <a:t>2 рівень тексту</a:t>
            </a:r>
          </a:p>
          <a:p>
            <a:pPr lvl="2"/>
            <a:r>
              <a:t>3 рівень тексту</a:t>
            </a:r>
          </a:p>
          <a:p>
            <a:pPr lvl="3"/>
            <a:r>
              <a:t>4 рівень тексту</a:t>
            </a:r>
          </a:p>
          <a:p>
            <a:pPr lvl="4"/>
            <a:r>
              <a:t>5 рівень тексту</a:t>
            </a:r>
          </a:p>
        </p:txBody>
      </p:sp>
      <p:sp>
        <p:nvSpPr>
          <p:cNvPr id="69" name="Shape 6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Маркери">
    <p:spTree>
      <p:nvGrpSpPr>
        <p:cNvPr id="1" name=""/>
        <p:cNvGrpSpPr/>
        <p:nvPr/>
      </p:nvGrpSpPr>
      <p:grpSpPr>
        <a:xfrm>
          <a:off x="0" y="0"/>
          <a:ext cx="0" cy="0"/>
          <a:chOff x="0" y="0"/>
          <a:chExt cx="0" cy="0"/>
        </a:xfrm>
      </p:grpSpPr>
      <p:sp>
        <p:nvSpPr>
          <p:cNvPr id="76" name="Shape 76"/>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1 рівень тексту</a:t>
            </a:r>
          </a:p>
          <a:p>
            <a:pPr lvl="1"/>
            <a:r>
              <a:t>2 рівень тексту</a:t>
            </a:r>
          </a:p>
          <a:p>
            <a:pPr lvl="2"/>
            <a:r>
              <a:t>3 рівень тексту</a:t>
            </a:r>
          </a:p>
          <a:p>
            <a:pPr lvl="3"/>
            <a:r>
              <a:t>4 рівень тексту</a:t>
            </a:r>
          </a:p>
          <a:p>
            <a:pPr lvl="4"/>
            <a:r>
              <a:t>5 рівень тексту</a:t>
            </a:r>
          </a:p>
        </p:txBody>
      </p:sp>
      <p:sp>
        <p:nvSpPr>
          <p:cNvPr id="77" name="Shape 7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Фото (3 шт)">
    <p:spTree>
      <p:nvGrpSpPr>
        <p:cNvPr id="1" name=""/>
        <p:cNvGrpSpPr/>
        <p:nvPr/>
      </p:nvGrpSpPr>
      <p:grpSpPr>
        <a:xfrm>
          <a:off x="0" y="0"/>
          <a:ext cx="0" cy="0"/>
          <a:chOff x="0" y="0"/>
          <a:chExt cx="0" cy="0"/>
        </a:xfrm>
      </p:grpSpPr>
      <p:sp>
        <p:nvSpPr>
          <p:cNvPr id="84" name="Shape 84"/>
          <p:cNvSpPr/>
          <p:nvPr>
            <p:ph type="pic" sz="quarter" idx="13"/>
          </p:nvPr>
        </p:nvSpPr>
        <p:spPr>
          <a:xfrm>
            <a:off x="6719758" y="4990857"/>
            <a:ext cx="5410201" cy="3810001"/>
          </a:xfrm>
          <a:prstGeom prst="rect">
            <a:avLst/>
          </a:prstGeom>
          <a:ln w="9525">
            <a:round/>
          </a:ln>
        </p:spPr>
        <p:txBody>
          <a:bodyPr lIns="91439" tIns="45719" rIns="91439" bIns="45719" anchor="t">
            <a:noAutofit/>
          </a:bodyPr>
          <a:lstStyle/>
          <a:p>
            <a:pPr/>
          </a:p>
        </p:txBody>
      </p:sp>
      <p:sp>
        <p:nvSpPr>
          <p:cNvPr id="85" name="Shape 85"/>
          <p:cNvSpPr/>
          <p:nvPr>
            <p:ph type="pic" sz="quarter" idx="14"/>
          </p:nvPr>
        </p:nvSpPr>
        <p:spPr>
          <a:xfrm>
            <a:off x="6719758" y="939557"/>
            <a:ext cx="5410201" cy="3810001"/>
          </a:xfrm>
          <a:prstGeom prst="rect">
            <a:avLst/>
          </a:prstGeom>
          <a:ln w="9525">
            <a:round/>
          </a:ln>
        </p:spPr>
        <p:txBody>
          <a:bodyPr lIns="91439" tIns="45719" rIns="91439" bIns="45719" anchor="t">
            <a:noAutofit/>
          </a:bodyPr>
          <a:lstStyle/>
          <a:p>
            <a:pPr/>
          </a:p>
        </p:txBody>
      </p:sp>
      <p:sp>
        <p:nvSpPr>
          <p:cNvPr id="86" name="Shape 86"/>
          <p:cNvSpPr/>
          <p:nvPr>
            <p:ph type="pic" sz="half" idx="15"/>
          </p:nvPr>
        </p:nvSpPr>
        <p:spPr>
          <a:xfrm>
            <a:off x="979663" y="939800"/>
            <a:ext cx="5499101" cy="7861300"/>
          </a:xfrm>
          <a:prstGeom prst="rect">
            <a:avLst/>
          </a:prstGeom>
          <a:ln w="9525">
            <a:round/>
          </a:ln>
        </p:spPr>
        <p:txBody>
          <a:bodyPr lIns="91439" tIns="45719" rIns="91439" bIns="45719" anchor="t">
            <a:noAutofit/>
          </a:bodyPr>
          <a:lstStyle/>
          <a:p>
            <a:pPr/>
          </a:p>
        </p:txBody>
      </p:sp>
      <p:sp>
        <p:nvSpPr>
          <p:cNvPr id="87" name="Shape 8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body" idx="1"/>
          </p:nvPr>
        </p:nvSpPr>
        <p:spPr>
          <a:xfrm>
            <a:off x="1270000" y="825500"/>
            <a:ext cx="10464800" cy="8102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1 рівень тексту</a:t>
            </a:r>
          </a:p>
          <a:p>
            <a:pPr lvl="1"/>
            <a:r>
              <a:t>2 рівень тексту</a:t>
            </a:r>
          </a:p>
          <a:p>
            <a:pPr lvl="2"/>
            <a:r>
              <a:t>3 рівень тексту</a:t>
            </a:r>
          </a:p>
          <a:p>
            <a:pPr lvl="3"/>
            <a:r>
              <a:t>4 рівень тексту</a:t>
            </a:r>
          </a:p>
          <a:p>
            <a:pPr lvl="4"/>
            <a:r>
              <a:t>5 рівень тексту</a:t>
            </a:r>
          </a:p>
        </p:txBody>
      </p:sp>
      <p:sp>
        <p:nvSpPr>
          <p:cNvPr id="3" name="Shape 3"/>
          <p:cNvSpPr/>
          <p:nvPr>
            <p:ph type="title"/>
          </p:nvPr>
        </p:nvSpPr>
        <p:spPr>
          <a:xfrm>
            <a:off x="1270000" y="749300"/>
            <a:ext cx="10464800" cy="1651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Текст назви</a:t>
            </a:r>
          </a:p>
        </p:txBody>
      </p:sp>
      <p:sp>
        <p:nvSpPr>
          <p:cNvPr id="4" name="Shape 4"/>
          <p:cNvSpPr/>
          <p:nvPr>
            <p:ph type="sldNum" sz="quarter" idx="2"/>
          </p:nvPr>
        </p:nvSpPr>
        <p:spPr>
          <a:xfrm>
            <a:off x="6324600" y="9359900"/>
            <a:ext cx="368301" cy="431800"/>
          </a:xfrm>
          <a:prstGeom prst="rect">
            <a:avLst/>
          </a:prstGeom>
          <a:ln w="12700">
            <a:miter lim="400000"/>
          </a:ln>
        </p:spPr>
        <p:txBody>
          <a:bodyPr wrap="none" lIns="50800" tIns="50800" rIns="50800" bIns="50800">
            <a:spAutoFit/>
          </a:bodyPr>
          <a:lstStyle>
            <a:lvl1pPr>
              <a:defRPr b="1" i="0" sz="2000">
                <a:solidFill>
                  <a:srgbClr val="F3F1DF"/>
                </a:solidFill>
                <a:effectLst>
                  <a:outerShdw sx="100000" sy="100000" kx="0" ky="0" algn="b" rotWithShape="0" blurRad="25400" dist="12700" dir="16200000">
                    <a:srgbClr val="000000">
                      <a:alpha val="80000"/>
                    </a:srgbClr>
                  </a:outerShdw>
                </a:effectLst>
                <a:latin typeface="Palatino"/>
                <a:ea typeface="Palatino"/>
                <a:cs typeface="Palatino"/>
                <a:sym typeface="Palatino"/>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6800" u="none">
          <a:ln>
            <a:noFill/>
          </a:ln>
          <a:solidFill>
            <a:srgbClr val="BCB08F"/>
          </a:solidFill>
          <a:effectLst>
            <a:outerShdw sx="100000" sy="100000" kx="0" ky="0" algn="b" rotWithShape="0" blurRad="12700" dist="12700" dir="16200000">
              <a:srgbClr val="000000">
                <a:alpha val="50000"/>
              </a:srgbClr>
            </a:outerShdw>
          </a:effectLst>
          <a:uFillTx/>
          <a:latin typeface="+mn-lt"/>
          <a:ea typeface="+mn-ea"/>
          <a:cs typeface="+mn-cs"/>
          <a:sym typeface="Hoefler Tex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6800" u="none">
          <a:ln>
            <a:noFill/>
          </a:ln>
          <a:solidFill>
            <a:srgbClr val="BCB08F"/>
          </a:solidFill>
          <a:effectLst>
            <a:outerShdw sx="100000" sy="100000" kx="0" ky="0" algn="b" rotWithShape="0" blurRad="12700" dist="12700" dir="16200000">
              <a:srgbClr val="000000">
                <a:alpha val="50000"/>
              </a:srgbClr>
            </a:outerShdw>
          </a:effectLst>
          <a:uFillTx/>
          <a:latin typeface="+mn-lt"/>
          <a:ea typeface="+mn-ea"/>
          <a:cs typeface="+mn-cs"/>
          <a:sym typeface="Hoefler Tex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6800" u="none">
          <a:ln>
            <a:noFill/>
          </a:ln>
          <a:solidFill>
            <a:srgbClr val="BCB08F"/>
          </a:solidFill>
          <a:effectLst>
            <a:outerShdw sx="100000" sy="100000" kx="0" ky="0" algn="b" rotWithShape="0" blurRad="12700" dist="12700" dir="16200000">
              <a:srgbClr val="000000">
                <a:alpha val="50000"/>
              </a:srgbClr>
            </a:outerShdw>
          </a:effectLst>
          <a:uFillTx/>
          <a:latin typeface="+mn-lt"/>
          <a:ea typeface="+mn-ea"/>
          <a:cs typeface="+mn-cs"/>
          <a:sym typeface="Hoefler Tex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6800" u="none">
          <a:ln>
            <a:noFill/>
          </a:ln>
          <a:solidFill>
            <a:srgbClr val="BCB08F"/>
          </a:solidFill>
          <a:effectLst>
            <a:outerShdw sx="100000" sy="100000" kx="0" ky="0" algn="b" rotWithShape="0" blurRad="12700" dist="12700" dir="16200000">
              <a:srgbClr val="000000">
                <a:alpha val="50000"/>
              </a:srgbClr>
            </a:outerShdw>
          </a:effectLst>
          <a:uFillTx/>
          <a:latin typeface="+mn-lt"/>
          <a:ea typeface="+mn-ea"/>
          <a:cs typeface="+mn-cs"/>
          <a:sym typeface="Hoefler Tex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6800" u="none">
          <a:ln>
            <a:noFill/>
          </a:ln>
          <a:solidFill>
            <a:srgbClr val="BCB08F"/>
          </a:solidFill>
          <a:effectLst>
            <a:outerShdw sx="100000" sy="100000" kx="0" ky="0" algn="b" rotWithShape="0" blurRad="12700" dist="12700" dir="16200000">
              <a:srgbClr val="000000">
                <a:alpha val="50000"/>
              </a:srgbClr>
            </a:outerShdw>
          </a:effectLst>
          <a:uFillTx/>
          <a:latin typeface="+mn-lt"/>
          <a:ea typeface="+mn-ea"/>
          <a:cs typeface="+mn-cs"/>
          <a:sym typeface="Hoefler Tex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6800" u="none">
          <a:ln>
            <a:noFill/>
          </a:ln>
          <a:solidFill>
            <a:srgbClr val="BCB08F"/>
          </a:solidFill>
          <a:effectLst>
            <a:outerShdw sx="100000" sy="100000" kx="0" ky="0" algn="b" rotWithShape="0" blurRad="12700" dist="12700" dir="16200000">
              <a:srgbClr val="000000">
                <a:alpha val="50000"/>
              </a:srgbClr>
            </a:outerShdw>
          </a:effectLst>
          <a:uFillTx/>
          <a:latin typeface="+mn-lt"/>
          <a:ea typeface="+mn-ea"/>
          <a:cs typeface="+mn-cs"/>
          <a:sym typeface="Hoefler Tex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6800" u="none">
          <a:ln>
            <a:noFill/>
          </a:ln>
          <a:solidFill>
            <a:srgbClr val="BCB08F"/>
          </a:solidFill>
          <a:effectLst>
            <a:outerShdw sx="100000" sy="100000" kx="0" ky="0" algn="b" rotWithShape="0" blurRad="12700" dist="12700" dir="16200000">
              <a:srgbClr val="000000">
                <a:alpha val="50000"/>
              </a:srgbClr>
            </a:outerShdw>
          </a:effectLst>
          <a:uFillTx/>
          <a:latin typeface="+mn-lt"/>
          <a:ea typeface="+mn-ea"/>
          <a:cs typeface="+mn-cs"/>
          <a:sym typeface="Hoefler Tex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6800" u="none">
          <a:ln>
            <a:noFill/>
          </a:ln>
          <a:solidFill>
            <a:srgbClr val="BCB08F"/>
          </a:solidFill>
          <a:effectLst>
            <a:outerShdw sx="100000" sy="100000" kx="0" ky="0" algn="b" rotWithShape="0" blurRad="12700" dist="12700" dir="16200000">
              <a:srgbClr val="000000">
                <a:alpha val="50000"/>
              </a:srgbClr>
            </a:outerShdw>
          </a:effectLst>
          <a:uFillTx/>
          <a:latin typeface="+mn-lt"/>
          <a:ea typeface="+mn-ea"/>
          <a:cs typeface="+mn-cs"/>
          <a:sym typeface="Hoefler Tex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6800" u="none">
          <a:ln>
            <a:noFill/>
          </a:ln>
          <a:solidFill>
            <a:srgbClr val="BCB08F"/>
          </a:solidFill>
          <a:effectLst>
            <a:outerShdw sx="100000" sy="100000" kx="0" ky="0" algn="b" rotWithShape="0" blurRad="12700" dist="12700" dir="16200000">
              <a:srgbClr val="000000">
                <a:alpha val="50000"/>
              </a:srgbClr>
            </a:outerShdw>
          </a:effectLst>
          <a:uFillTx/>
          <a:latin typeface="+mn-lt"/>
          <a:ea typeface="+mn-ea"/>
          <a:cs typeface="+mn-cs"/>
          <a:sym typeface="Hoefler Text"/>
        </a:defRPr>
      </a:lvl9pPr>
    </p:titleStyle>
    <p:bodyStyle>
      <a:lvl1pPr marL="482600" marR="0" indent="-482600" algn="l" defTabSz="584200" rtl="0" latinLnBrk="0">
        <a:lnSpc>
          <a:spcPct val="120000"/>
        </a:lnSpc>
        <a:spcBef>
          <a:spcPts val="3200"/>
        </a:spcBef>
        <a:spcAft>
          <a:spcPts val="0"/>
        </a:spcAft>
        <a:buClrTx/>
        <a:buSzPct val="50000"/>
        <a:buFontTx/>
        <a:buBlip>
          <a:blip r:embed="rId3"/>
        </a:buBlip>
        <a:tabLst/>
        <a:defRPr b="0" baseline="0" cap="none" i="1" spc="0" strike="noStrike" sz="4200" u="none">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1pPr>
      <a:lvl2pPr marL="965200" marR="0" indent="-482600" algn="l" defTabSz="584200" rtl="0" latinLnBrk="0">
        <a:lnSpc>
          <a:spcPct val="120000"/>
        </a:lnSpc>
        <a:spcBef>
          <a:spcPts val="3200"/>
        </a:spcBef>
        <a:spcAft>
          <a:spcPts val="0"/>
        </a:spcAft>
        <a:buClrTx/>
        <a:buSzPct val="50000"/>
        <a:buFontTx/>
        <a:buBlip>
          <a:blip r:embed="rId3"/>
        </a:buBlip>
        <a:tabLst/>
        <a:defRPr b="0" baseline="0" cap="none" i="1" spc="0" strike="noStrike" sz="4200" u="none">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2pPr>
      <a:lvl3pPr marL="1447800" marR="0" indent="-482600" algn="l" defTabSz="584200" rtl="0" latinLnBrk="0">
        <a:lnSpc>
          <a:spcPct val="120000"/>
        </a:lnSpc>
        <a:spcBef>
          <a:spcPts val="3200"/>
        </a:spcBef>
        <a:spcAft>
          <a:spcPts val="0"/>
        </a:spcAft>
        <a:buClrTx/>
        <a:buSzPct val="50000"/>
        <a:buFontTx/>
        <a:buBlip>
          <a:blip r:embed="rId3"/>
        </a:buBlip>
        <a:tabLst/>
        <a:defRPr b="0" baseline="0" cap="none" i="1" spc="0" strike="noStrike" sz="4200" u="none">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3pPr>
      <a:lvl4pPr marL="1930400" marR="0" indent="-482600" algn="l" defTabSz="584200" rtl="0" latinLnBrk="0">
        <a:lnSpc>
          <a:spcPct val="120000"/>
        </a:lnSpc>
        <a:spcBef>
          <a:spcPts val="3200"/>
        </a:spcBef>
        <a:spcAft>
          <a:spcPts val="0"/>
        </a:spcAft>
        <a:buClrTx/>
        <a:buSzPct val="50000"/>
        <a:buFontTx/>
        <a:buBlip>
          <a:blip r:embed="rId3"/>
        </a:buBlip>
        <a:tabLst/>
        <a:defRPr b="0" baseline="0" cap="none" i="1" spc="0" strike="noStrike" sz="4200" u="none">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4pPr>
      <a:lvl5pPr marL="2413000" marR="0" indent="-482600" algn="l" defTabSz="584200" rtl="0" latinLnBrk="0">
        <a:lnSpc>
          <a:spcPct val="120000"/>
        </a:lnSpc>
        <a:spcBef>
          <a:spcPts val="3200"/>
        </a:spcBef>
        <a:spcAft>
          <a:spcPts val="0"/>
        </a:spcAft>
        <a:buClrTx/>
        <a:buSzPct val="50000"/>
        <a:buFontTx/>
        <a:buBlip>
          <a:blip r:embed="rId3"/>
        </a:buBlip>
        <a:tabLst/>
        <a:defRPr b="0" baseline="0" cap="none" i="1" spc="0" strike="noStrike" sz="4200" u="none">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5pPr>
      <a:lvl6pPr marL="2895600" marR="0" indent="-482600" algn="l" defTabSz="584200" rtl="0" latinLnBrk="0">
        <a:lnSpc>
          <a:spcPct val="120000"/>
        </a:lnSpc>
        <a:spcBef>
          <a:spcPts val="3200"/>
        </a:spcBef>
        <a:spcAft>
          <a:spcPts val="0"/>
        </a:spcAft>
        <a:buClrTx/>
        <a:buSzPct val="50000"/>
        <a:buFontTx/>
        <a:buBlip>
          <a:blip r:embed="rId3"/>
        </a:buBlip>
        <a:tabLst/>
        <a:defRPr b="0" baseline="0" cap="none" i="1" spc="0" strike="noStrike" sz="4200" u="none">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6pPr>
      <a:lvl7pPr marL="3378200" marR="0" indent="-482600" algn="l" defTabSz="584200" rtl="0" latinLnBrk="0">
        <a:lnSpc>
          <a:spcPct val="120000"/>
        </a:lnSpc>
        <a:spcBef>
          <a:spcPts val="3200"/>
        </a:spcBef>
        <a:spcAft>
          <a:spcPts val="0"/>
        </a:spcAft>
        <a:buClrTx/>
        <a:buSzPct val="50000"/>
        <a:buFontTx/>
        <a:buBlip>
          <a:blip r:embed="rId3"/>
        </a:buBlip>
        <a:tabLst/>
        <a:defRPr b="0" baseline="0" cap="none" i="1" spc="0" strike="noStrike" sz="4200" u="none">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7pPr>
      <a:lvl8pPr marL="3860800" marR="0" indent="-482600" algn="l" defTabSz="584200" rtl="0" latinLnBrk="0">
        <a:lnSpc>
          <a:spcPct val="120000"/>
        </a:lnSpc>
        <a:spcBef>
          <a:spcPts val="3200"/>
        </a:spcBef>
        <a:spcAft>
          <a:spcPts val="0"/>
        </a:spcAft>
        <a:buClrTx/>
        <a:buSzPct val="50000"/>
        <a:buFontTx/>
        <a:buBlip>
          <a:blip r:embed="rId3"/>
        </a:buBlip>
        <a:tabLst/>
        <a:defRPr b="0" baseline="0" cap="none" i="1" spc="0" strike="noStrike" sz="4200" u="none">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8pPr>
      <a:lvl9pPr marL="4343400" marR="0" indent="-482600" algn="l" defTabSz="584200" rtl="0" latinLnBrk="0">
        <a:lnSpc>
          <a:spcPct val="120000"/>
        </a:lnSpc>
        <a:spcBef>
          <a:spcPts val="3200"/>
        </a:spcBef>
        <a:spcAft>
          <a:spcPts val="0"/>
        </a:spcAft>
        <a:buClrTx/>
        <a:buSzPct val="50000"/>
        <a:buFontTx/>
        <a:buBlip>
          <a:blip r:embed="rId3"/>
        </a:buBlip>
        <a:tabLst/>
        <a:defRPr b="0" baseline="0" cap="none" i="1" spc="0" strike="noStrike" sz="4200" u="none">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9pPr>
    </p:bodyStyle>
    <p:otherStyle>
      <a:lvl1pPr marL="0" marR="0" indent="0" algn="ctr" defTabSz="584200" rtl="0" latinLnBrk="0">
        <a:lnSpc>
          <a:spcPct val="100000"/>
        </a:lnSpc>
        <a:spcBef>
          <a:spcPts val="0"/>
        </a:spcBef>
        <a:spcAft>
          <a:spcPts val="0"/>
        </a:spcAft>
        <a:buClrTx/>
        <a:buSzTx/>
        <a:buFontTx/>
        <a:buNone/>
        <a:tabLst/>
        <a:defRPr b="1" baseline="0" cap="none" i="0" spc="0" strike="noStrike" sz="2000" u="none">
          <a:ln>
            <a:noFill/>
          </a:ln>
          <a:solidFill>
            <a:schemeClr val="tx1"/>
          </a:solidFill>
          <a:effectLst>
            <a:outerShdw sx="100000" sy="100000" kx="0" ky="0" algn="b" rotWithShape="0" blurRad="25400" dist="12700" dir="16200000">
              <a:srgbClr val="000000">
                <a:alpha val="80000"/>
              </a:srgbClr>
            </a:outerShdw>
          </a:effectLst>
          <a:uFillTx/>
          <a:latin typeface="+mn-lt"/>
          <a:ea typeface="+mn-ea"/>
          <a:cs typeface="+mn-cs"/>
          <a:sym typeface="Palatino"/>
        </a:defRPr>
      </a:lvl1pPr>
      <a:lvl2pPr marL="0" marR="0" indent="228600" algn="ctr" defTabSz="584200" rtl="0" latinLnBrk="0">
        <a:lnSpc>
          <a:spcPct val="100000"/>
        </a:lnSpc>
        <a:spcBef>
          <a:spcPts val="0"/>
        </a:spcBef>
        <a:spcAft>
          <a:spcPts val="0"/>
        </a:spcAft>
        <a:buClrTx/>
        <a:buSzTx/>
        <a:buFontTx/>
        <a:buNone/>
        <a:tabLst/>
        <a:defRPr b="1" baseline="0" cap="none" i="0" spc="0" strike="noStrike" sz="2000" u="none">
          <a:ln>
            <a:noFill/>
          </a:ln>
          <a:solidFill>
            <a:schemeClr val="tx1"/>
          </a:solidFill>
          <a:effectLst>
            <a:outerShdw sx="100000" sy="100000" kx="0" ky="0" algn="b" rotWithShape="0" blurRad="25400" dist="12700" dir="16200000">
              <a:srgbClr val="000000">
                <a:alpha val="80000"/>
              </a:srgbClr>
            </a:outerShdw>
          </a:effectLst>
          <a:uFillTx/>
          <a:latin typeface="+mn-lt"/>
          <a:ea typeface="+mn-ea"/>
          <a:cs typeface="+mn-cs"/>
          <a:sym typeface="Palatino"/>
        </a:defRPr>
      </a:lvl2pPr>
      <a:lvl3pPr marL="0" marR="0" indent="457200" algn="ctr" defTabSz="584200" rtl="0" latinLnBrk="0">
        <a:lnSpc>
          <a:spcPct val="100000"/>
        </a:lnSpc>
        <a:spcBef>
          <a:spcPts val="0"/>
        </a:spcBef>
        <a:spcAft>
          <a:spcPts val="0"/>
        </a:spcAft>
        <a:buClrTx/>
        <a:buSzTx/>
        <a:buFontTx/>
        <a:buNone/>
        <a:tabLst/>
        <a:defRPr b="1" baseline="0" cap="none" i="0" spc="0" strike="noStrike" sz="2000" u="none">
          <a:ln>
            <a:noFill/>
          </a:ln>
          <a:solidFill>
            <a:schemeClr val="tx1"/>
          </a:solidFill>
          <a:effectLst>
            <a:outerShdw sx="100000" sy="100000" kx="0" ky="0" algn="b" rotWithShape="0" blurRad="25400" dist="12700" dir="16200000">
              <a:srgbClr val="000000">
                <a:alpha val="80000"/>
              </a:srgbClr>
            </a:outerShdw>
          </a:effectLst>
          <a:uFillTx/>
          <a:latin typeface="+mn-lt"/>
          <a:ea typeface="+mn-ea"/>
          <a:cs typeface="+mn-cs"/>
          <a:sym typeface="Palatino"/>
        </a:defRPr>
      </a:lvl3pPr>
      <a:lvl4pPr marL="0" marR="0" indent="685800" algn="ctr" defTabSz="584200" rtl="0" latinLnBrk="0">
        <a:lnSpc>
          <a:spcPct val="100000"/>
        </a:lnSpc>
        <a:spcBef>
          <a:spcPts val="0"/>
        </a:spcBef>
        <a:spcAft>
          <a:spcPts val="0"/>
        </a:spcAft>
        <a:buClrTx/>
        <a:buSzTx/>
        <a:buFontTx/>
        <a:buNone/>
        <a:tabLst/>
        <a:defRPr b="1" baseline="0" cap="none" i="0" spc="0" strike="noStrike" sz="2000" u="none">
          <a:ln>
            <a:noFill/>
          </a:ln>
          <a:solidFill>
            <a:schemeClr val="tx1"/>
          </a:solidFill>
          <a:effectLst>
            <a:outerShdw sx="100000" sy="100000" kx="0" ky="0" algn="b" rotWithShape="0" blurRad="25400" dist="12700" dir="16200000">
              <a:srgbClr val="000000">
                <a:alpha val="80000"/>
              </a:srgbClr>
            </a:outerShdw>
          </a:effectLst>
          <a:uFillTx/>
          <a:latin typeface="+mn-lt"/>
          <a:ea typeface="+mn-ea"/>
          <a:cs typeface="+mn-cs"/>
          <a:sym typeface="Palatino"/>
        </a:defRPr>
      </a:lvl4pPr>
      <a:lvl5pPr marL="0" marR="0" indent="914400" algn="ctr" defTabSz="584200" rtl="0" latinLnBrk="0">
        <a:lnSpc>
          <a:spcPct val="100000"/>
        </a:lnSpc>
        <a:spcBef>
          <a:spcPts val="0"/>
        </a:spcBef>
        <a:spcAft>
          <a:spcPts val="0"/>
        </a:spcAft>
        <a:buClrTx/>
        <a:buSzTx/>
        <a:buFontTx/>
        <a:buNone/>
        <a:tabLst/>
        <a:defRPr b="1" baseline="0" cap="none" i="0" spc="0" strike="noStrike" sz="2000" u="none">
          <a:ln>
            <a:noFill/>
          </a:ln>
          <a:solidFill>
            <a:schemeClr val="tx1"/>
          </a:solidFill>
          <a:effectLst>
            <a:outerShdw sx="100000" sy="100000" kx="0" ky="0" algn="b" rotWithShape="0" blurRad="25400" dist="12700" dir="16200000">
              <a:srgbClr val="000000">
                <a:alpha val="80000"/>
              </a:srgbClr>
            </a:outerShdw>
          </a:effectLst>
          <a:uFillTx/>
          <a:latin typeface="+mn-lt"/>
          <a:ea typeface="+mn-ea"/>
          <a:cs typeface="+mn-cs"/>
          <a:sym typeface="Palatino"/>
        </a:defRPr>
      </a:lvl5pPr>
      <a:lvl6pPr marL="0" marR="0" indent="1143000" algn="ctr" defTabSz="584200" rtl="0" latinLnBrk="0">
        <a:lnSpc>
          <a:spcPct val="100000"/>
        </a:lnSpc>
        <a:spcBef>
          <a:spcPts val="0"/>
        </a:spcBef>
        <a:spcAft>
          <a:spcPts val="0"/>
        </a:spcAft>
        <a:buClrTx/>
        <a:buSzTx/>
        <a:buFontTx/>
        <a:buNone/>
        <a:tabLst/>
        <a:defRPr b="1" baseline="0" cap="none" i="0" spc="0" strike="noStrike" sz="2000" u="none">
          <a:ln>
            <a:noFill/>
          </a:ln>
          <a:solidFill>
            <a:schemeClr val="tx1"/>
          </a:solidFill>
          <a:effectLst>
            <a:outerShdw sx="100000" sy="100000" kx="0" ky="0" algn="b" rotWithShape="0" blurRad="25400" dist="12700" dir="16200000">
              <a:srgbClr val="000000">
                <a:alpha val="80000"/>
              </a:srgbClr>
            </a:outerShdw>
          </a:effectLst>
          <a:uFillTx/>
          <a:latin typeface="+mn-lt"/>
          <a:ea typeface="+mn-ea"/>
          <a:cs typeface="+mn-cs"/>
          <a:sym typeface="Palatino"/>
        </a:defRPr>
      </a:lvl6pPr>
      <a:lvl7pPr marL="0" marR="0" indent="1371600" algn="ctr" defTabSz="584200" rtl="0" latinLnBrk="0">
        <a:lnSpc>
          <a:spcPct val="100000"/>
        </a:lnSpc>
        <a:spcBef>
          <a:spcPts val="0"/>
        </a:spcBef>
        <a:spcAft>
          <a:spcPts val="0"/>
        </a:spcAft>
        <a:buClrTx/>
        <a:buSzTx/>
        <a:buFontTx/>
        <a:buNone/>
        <a:tabLst/>
        <a:defRPr b="1" baseline="0" cap="none" i="0" spc="0" strike="noStrike" sz="2000" u="none">
          <a:ln>
            <a:noFill/>
          </a:ln>
          <a:solidFill>
            <a:schemeClr val="tx1"/>
          </a:solidFill>
          <a:effectLst>
            <a:outerShdw sx="100000" sy="100000" kx="0" ky="0" algn="b" rotWithShape="0" blurRad="25400" dist="12700" dir="16200000">
              <a:srgbClr val="000000">
                <a:alpha val="80000"/>
              </a:srgbClr>
            </a:outerShdw>
          </a:effectLst>
          <a:uFillTx/>
          <a:latin typeface="+mn-lt"/>
          <a:ea typeface="+mn-ea"/>
          <a:cs typeface="+mn-cs"/>
          <a:sym typeface="Palatino"/>
        </a:defRPr>
      </a:lvl7pPr>
      <a:lvl8pPr marL="0" marR="0" indent="1600200" algn="ctr" defTabSz="584200" rtl="0" latinLnBrk="0">
        <a:lnSpc>
          <a:spcPct val="100000"/>
        </a:lnSpc>
        <a:spcBef>
          <a:spcPts val="0"/>
        </a:spcBef>
        <a:spcAft>
          <a:spcPts val="0"/>
        </a:spcAft>
        <a:buClrTx/>
        <a:buSzTx/>
        <a:buFontTx/>
        <a:buNone/>
        <a:tabLst/>
        <a:defRPr b="1" baseline="0" cap="none" i="0" spc="0" strike="noStrike" sz="2000" u="none">
          <a:ln>
            <a:noFill/>
          </a:ln>
          <a:solidFill>
            <a:schemeClr val="tx1"/>
          </a:solidFill>
          <a:effectLst>
            <a:outerShdw sx="100000" sy="100000" kx="0" ky="0" algn="b" rotWithShape="0" blurRad="25400" dist="12700" dir="16200000">
              <a:srgbClr val="000000">
                <a:alpha val="80000"/>
              </a:srgbClr>
            </a:outerShdw>
          </a:effectLst>
          <a:uFillTx/>
          <a:latin typeface="+mn-lt"/>
          <a:ea typeface="+mn-ea"/>
          <a:cs typeface="+mn-cs"/>
          <a:sym typeface="Palatino"/>
        </a:defRPr>
      </a:lvl8pPr>
      <a:lvl9pPr marL="0" marR="0" indent="1828800" algn="ctr" defTabSz="584200" rtl="0" latinLnBrk="0">
        <a:lnSpc>
          <a:spcPct val="100000"/>
        </a:lnSpc>
        <a:spcBef>
          <a:spcPts val="0"/>
        </a:spcBef>
        <a:spcAft>
          <a:spcPts val="0"/>
        </a:spcAft>
        <a:buClrTx/>
        <a:buSzTx/>
        <a:buFontTx/>
        <a:buNone/>
        <a:tabLst/>
        <a:defRPr b="1" baseline="0" cap="none" i="0" spc="0" strike="noStrike" sz="2000" u="none">
          <a:ln>
            <a:noFill/>
          </a:ln>
          <a:solidFill>
            <a:schemeClr val="tx1"/>
          </a:solidFill>
          <a:effectLst>
            <a:outerShdw sx="100000" sy="100000" kx="0" ky="0" algn="b" rotWithShape="0" blurRad="25400" dist="12700" dir="16200000">
              <a:srgbClr val="000000">
                <a:alpha val="80000"/>
              </a:srgbClr>
            </a:outerShdw>
          </a:effectLst>
          <a:uFillTx/>
          <a:latin typeface="+mn-lt"/>
          <a:ea typeface="+mn-ea"/>
          <a:cs typeface="+mn-cs"/>
          <a:sym typeface="Palatino"/>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0" name="Shape 120"/>
          <p:cNvSpPr/>
          <p:nvPr>
            <p:ph type="ctrTitle"/>
          </p:nvPr>
        </p:nvSpPr>
        <p:spPr>
          <a:prstGeom prst="rect">
            <a:avLst/>
          </a:prstGeom>
        </p:spPr>
        <p:txBody>
          <a:bodyPr/>
          <a:lstStyle/>
          <a:p>
            <a:pPr/>
            <a:r>
              <a:t>Форми власності</a:t>
            </a:r>
          </a:p>
        </p:txBody>
      </p:sp>
      <p:sp>
        <p:nvSpPr>
          <p:cNvPr id="121" name="Shape 121"/>
          <p:cNvSpPr/>
          <p:nvPr>
            <p:ph type="subTitle" sz="quarter" idx="1"/>
          </p:nvPr>
        </p:nvSpPr>
        <p:spPr>
          <a:prstGeom prst="rect">
            <a:avLst/>
          </a:prstGeom>
        </p:spPr>
        <p:txBody>
          <a:bodyPr/>
          <a:lstStyle/>
          <a:p>
            <a:pPr defTabSz="438150">
              <a:defRPr sz="2550">
                <a:effectLst>
                  <a:outerShdw sx="100000" sy="100000" kx="0" ky="0" algn="b" rotWithShape="0" blurRad="19050" dist="9525" dir="16200000">
                    <a:srgbClr val="000000">
                      <a:alpha val="48000"/>
                    </a:srgbClr>
                  </a:outerShdw>
                </a:effectLst>
              </a:defRPr>
            </a:pPr>
            <a:r>
              <a:t>Підготував</a:t>
            </a:r>
          </a:p>
          <a:p>
            <a:pPr defTabSz="438150">
              <a:defRPr sz="2550">
                <a:effectLst>
                  <a:outerShdw sx="100000" sy="100000" kx="0" ky="0" algn="b" rotWithShape="0" blurRad="19050" dist="9525" dir="16200000">
                    <a:srgbClr val="000000">
                      <a:alpha val="48000"/>
                    </a:srgbClr>
                  </a:outerShdw>
                </a:effectLst>
              </a:defRPr>
            </a:pPr>
            <a:r>
              <a:t>студент групи КН-22</a:t>
            </a:r>
          </a:p>
          <a:p>
            <a:pPr defTabSz="438150">
              <a:defRPr sz="2550">
                <a:effectLst>
                  <a:outerShdw sx="100000" sy="100000" kx="0" ky="0" algn="b" rotWithShape="0" blurRad="19050" dist="9525" dir="16200000">
                    <a:srgbClr val="000000">
                      <a:alpha val="48000"/>
                    </a:srgbClr>
                  </a:outerShdw>
                </a:effectLst>
              </a:defRPr>
            </a:pPr>
            <a:r>
              <a:t>Переймибіда Тарас</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120"/>
                                        </p:tgtEl>
                                        <p:attrNameLst>
                                          <p:attrName>style.visibility</p:attrName>
                                        </p:attrNameLst>
                                      </p:cBhvr>
                                      <p:to>
                                        <p:strVal val="visible"/>
                                      </p:to>
                                    </p:set>
                                    <p:anim calcmode="lin" valueType="num">
                                      <p:cBhvr>
                                        <p:cTn id="7" dur="1000" fill="hold"/>
                                        <p:tgtEl>
                                          <p:spTgt spid="120"/>
                                        </p:tgtEl>
                                        <p:attrNameLst>
                                          <p:attrName>ppt_x</p:attrName>
                                        </p:attrNameLst>
                                      </p:cBhvr>
                                      <p:tavLst>
                                        <p:tav tm="0">
                                          <p:val>
                                            <p:strVal val="#ppt_x"/>
                                          </p:val>
                                        </p:tav>
                                        <p:tav tm="100000">
                                          <p:val>
                                            <p:strVal val="#ppt_x"/>
                                          </p:val>
                                        </p:tav>
                                      </p:tavLst>
                                    </p:anim>
                                    <p:anim calcmode="lin" valueType="num">
                                      <p:cBhvr>
                                        <p:cTn id="8" dur="1000" fill="hold"/>
                                        <p:tgtEl>
                                          <p:spTgt spid="12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Class="entr" nodeType="afterEffect" presetSubtype="4" presetID="2" grpId="2" fill="hold">
                                  <p:stCondLst>
                                    <p:cond delay="0"/>
                                  </p:stCondLst>
                                  <p:iterate type="el" backwards="0">
                                    <p:tmAbs val="0"/>
                                  </p:iterate>
                                  <p:childTnLst>
                                    <p:set>
                                      <p:cBhvr>
                                        <p:cTn id="11" fill="hold"/>
                                        <p:tgtEl>
                                          <p:spTgt spid="121">
                                            <p:bg/>
                                          </p:spTgt>
                                        </p:tgtEl>
                                        <p:attrNameLst>
                                          <p:attrName>style.visibility</p:attrName>
                                        </p:attrNameLst>
                                      </p:cBhvr>
                                      <p:to>
                                        <p:strVal val="visible"/>
                                      </p:to>
                                    </p:set>
                                    <p:anim calcmode="lin" valueType="num">
                                      <p:cBhvr>
                                        <p:cTn id="12" dur="1000" fill="hold"/>
                                        <p:tgtEl>
                                          <p:spTgt spid="121">
                                            <p:bg/>
                                          </p:spTgt>
                                        </p:tgtEl>
                                        <p:attrNameLst>
                                          <p:attrName>ppt_x</p:attrName>
                                        </p:attrNameLst>
                                      </p:cBhvr>
                                      <p:tavLst>
                                        <p:tav tm="0">
                                          <p:val>
                                            <p:strVal val="#ppt_x"/>
                                          </p:val>
                                        </p:tav>
                                        <p:tav tm="100000">
                                          <p:val>
                                            <p:strVal val="#ppt_x"/>
                                          </p:val>
                                        </p:tav>
                                      </p:tavLst>
                                    </p:anim>
                                    <p:anim calcmode="lin" valueType="num">
                                      <p:cBhvr>
                                        <p:cTn id="13" dur="1000" fill="hold"/>
                                        <p:tgtEl>
                                          <p:spTgt spid="121">
                                            <p:bg/>
                                          </p:spTgt>
                                        </p:tgtEl>
                                        <p:attrNameLst>
                                          <p:attrName>ppt_y</p:attrName>
                                        </p:attrNameLst>
                                      </p:cBhvr>
                                      <p:tavLst>
                                        <p:tav tm="0">
                                          <p:val>
                                            <p:strVal val="1+#ppt_h/2"/>
                                          </p:val>
                                        </p:tav>
                                        <p:tav tm="100000">
                                          <p:val>
                                            <p:strVal val="#ppt_y"/>
                                          </p:val>
                                        </p:tav>
                                      </p:tavLst>
                                    </p:anim>
                                  </p:childTnLst>
                                </p:cTn>
                              </p:par>
                              <p:par>
                                <p:cTn id="14" presetClass="entr" nodeType="withEffect" presetSubtype="4" presetID="2" grpId="2" fill="hold">
                                  <p:stCondLst>
                                    <p:cond delay="0"/>
                                  </p:stCondLst>
                                  <p:iterate type="el" backwards="0">
                                    <p:tmAbs val="0"/>
                                  </p:iterate>
                                  <p:childTnLst>
                                    <p:set>
                                      <p:cBhvr>
                                        <p:cTn id="15" fill="hold"/>
                                        <p:tgtEl>
                                          <p:spTgt spid="121">
                                            <p:txEl>
                                              <p:pRg st="0" end="0"/>
                                            </p:txEl>
                                          </p:spTgt>
                                        </p:tgtEl>
                                        <p:attrNameLst>
                                          <p:attrName>style.visibility</p:attrName>
                                        </p:attrNameLst>
                                      </p:cBhvr>
                                      <p:to>
                                        <p:strVal val="visible"/>
                                      </p:to>
                                    </p:set>
                                    <p:anim calcmode="lin" valueType="num">
                                      <p:cBhvr>
                                        <p:cTn id="16"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21">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Class="entr" nodeType="afterEffect" presetSubtype="4" presetID="2" grpId="2" fill="hold">
                                  <p:stCondLst>
                                    <p:cond delay="0"/>
                                  </p:stCondLst>
                                  <p:iterate type="el" backwards="0">
                                    <p:tmAbs val="0"/>
                                  </p:iterate>
                                  <p:childTnLst>
                                    <p:set>
                                      <p:cBhvr>
                                        <p:cTn id="20" fill="hold"/>
                                        <p:tgtEl>
                                          <p:spTgt spid="121">
                                            <p:txEl>
                                              <p:pRg st="1" end="1"/>
                                            </p:txEl>
                                          </p:spTgt>
                                        </p:tgtEl>
                                        <p:attrNameLst>
                                          <p:attrName>style.visibility</p:attrName>
                                        </p:attrNameLst>
                                      </p:cBhvr>
                                      <p:to>
                                        <p:strVal val="visible"/>
                                      </p:to>
                                    </p:set>
                                    <p:anim calcmode="lin" valueType="num">
                                      <p:cBhvr>
                                        <p:cTn id="21"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121">
                                            <p:txEl>
                                              <p:pRg st="1" end="1"/>
                                            </p:txEl>
                                          </p:spTgt>
                                        </p:tgtEl>
                                        <p:attrNameLst>
                                          <p:attrName>ppt_y</p:attrName>
                                        </p:attrNameLst>
                                      </p:cBhvr>
                                      <p:tavLst>
                                        <p:tav tm="0">
                                          <p:val>
                                            <p:strVal val="1+#ppt_h/2"/>
                                          </p:val>
                                        </p:tav>
                                        <p:tav tm="100000">
                                          <p:val>
                                            <p:strVal val="#ppt_y"/>
                                          </p:val>
                                        </p:tav>
                                      </p:tavLst>
                                    </p:anim>
                                  </p:childTnLst>
                                </p:cTn>
                              </p:par>
                            </p:childTnLst>
                          </p:cTn>
                        </p:par>
                        <p:par>
                          <p:cTn id="23" fill="hold">
                            <p:stCondLst>
                              <p:cond delay="3000"/>
                            </p:stCondLst>
                            <p:childTnLst>
                              <p:par>
                                <p:cTn id="24" presetClass="entr" nodeType="afterEffect" presetSubtype="4" presetID="2" grpId="2" fill="hold">
                                  <p:stCondLst>
                                    <p:cond delay="0"/>
                                  </p:stCondLst>
                                  <p:iterate type="el" backwards="0">
                                    <p:tmAbs val="0"/>
                                  </p:iterate>
                                  <p:childTnLst>
                                    <p:set>
                                      <p:cBhvr>
                                        <p:cTn id="25" fill="hold"/>
                                        <p:tgtEl>
                                          <p:spTgt spid="121">
                                            <p:txEl>
                                              <p:pRg st="2" end="2"/>
                                            </p:txEl>
                                          </p:spTgt>
                                        </p:tgtEl>
                                        <p:attrNameLst>
                                          <p:attrName>style.visibility</p:attrName>
                                        </p:attrNameLst>
                                      </p:cBhvr>
                                      <p:to>
                                        <p:strVal val="visible"/>
                                      </p:to>
                                    </p:set>
                                    <p:anim calcmode="lin" valueType="num">
                                      <p:cBhvr>
                                        <p:cTn id="26"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12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0" grpId="1"/>
      <p:bldP build="p" bldLvl="1" animBg="1" rev="0" advAuto="0" spid="121" grpId="2"/>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Shape 123"/>
          <p:cNvSpPr/>
          <p:nvPr>
            <p:ph type="title"/>
          </p:nvPr>
        </p:nvSpPr>
        <p:spPr>
          <a:prstGeom prst="rect">
            <a:avLst/>
          </a:prstGeom>
        </p:spPr>
        <p:txBody>
          <a:bodyPr/>
          <a:lstStyle/>
          <a:p>
            <a:pPr/>
          </a:p>
        </p:txBody>
      </p:sp>
      <p:sp>
        <p:nvSpPr>
          <p:cNvPr id="124" name="Shape 124"/>
          <p:cNvSpPr/>
          <p:nvPr>
            <p:ph type="body" idx="1"/>
          </p:nvPr>
        </p:nvSpPr>
        <p:spPr>
          <a:prstGeom prst="rect">
            <a:avLst/>
          </a:prstGeom>
        </p:spPr>
        <p:txBody>
          <a:bodyPr/>
          <a:lstStyle/>
          <a:p>
            <a:pPr marL="0" indent="0" defTabSz="566674">
              <a:spcBef>
                <a:spcPts val="800"/>
              </a:spcBef>
              <a:buSzTx/>
              <a:buNone/>
              <a:defRPr sz="2134">
                <a:effectLst>
                  <a:outerShdw sx="100000" sy="100000" kx="0" ky="0" algn="b" rotWithShape="0" blurRad="24638" dist="12319" dir="5400000">
                    <a:srgbClr val="FFFFFF"/>
                  </a:outerShdw>
                </a:effectLst>
              </a:defRPr>
            </a:pPr>
            <a:r>
              <a:t>   Фундаментом усієї системи економічних відносин є </a:t>
            </a:r>
            <a:r>
              <a:rPr b="1">
                <a:latin typeface="Century Gothic"/>
                <a:ea typeface="Century Gothic"/>
                <a:cs typeface="Century Gothic"/>
                <a:sym typeface="Century Gothic"/>
              </a:rPr>
              <a:t>відно</a:t>
            </a:r>
            <a:r>
              <a:rPr b="1">
                <a:latin typeface="Century Gothic"/>
                <a:ea typeface="Century Gothic"/>
                <a:cs typeface="Century Gothic"/>
                <a:sym typeface="Century Gothic"/>
              </a:rPr>
              <a:t>c</a:t>
            </a:r>
            <a:r>
              <a:rPr b="1">
                <a:latin typeface="Century Gothic"/>
                <a:ea typeface="Century Gothic"/>
                <a:cs typeface="Century Gothic"/>
                <a:sym typeface="Century Gothic"/>
              </a:rPr>
              <a:t>ини власності</a:t>
            </a:r>
            <a:r>
              <a:t>.</a:t>
            </a:r>
          </a:p>
          <a:p>
            <a:pPr marL="0" indent="0" defTabSz="566674">
              <a:spcBef>
                <a:spcPts val="800"/>
              </a:spcBef>
              <a:buSzTx/>
              <a:buNone/>
              <a:defRPr sz="2134">
                <a:effectLst>
                  <a:outerShdw sx="100000" sy="100000" kx="0" ky="0" algn="b" rotWithShape="0" blurRad="24638" dist="12319" dir="5400000">
                    <a:srgbClr val="FFFFFF"/>
                  </a:outerShdw>
                </a:effectLst>
              </a:defRPr>
            </a:pPr>
            <a:r>
              <a:t>   </a:t>
            </a:r>
            <a:r>
              <a:rPr b="1" u="sng">
                <a:latin typeface="Century Gothic"/>
                <a:ea typeface="Century Gothic"/>
                <a:cs typeface="Century Gothic"/>
                <a:sym typeface="Century Gothic"/>
              </a:rPr>
              <a:t>Форма власності</a:t>
            </a:r>
            <a:r>
              <a:t> - це стійка система економічних відносин і господарських зв'язків, що обумовлює відповідний спосіб та механізм поєднання робітника і засобів виробництва.</a:t>
            </a:r>
          </a:p>
          <a:p>
            <a:pPr marL="0" indent="0" defTabSz="566674">
              <a:spcBef>
                <a:spcPts val="800"/>
              </a:spcBef>
              <a:buSzTx/>
              <a:buNone/>
              <a:defRPr sz="2134">
                <a:effectLst>
                  <a:outerShdw sx="100000" sy="100000" kx="0" ky="0" algn="b" rotWithShape="0" blurRad="24638" dist="12319" dir="5400000">
                    <a:srgbClr val="FFFFFF"/>
                  </a:outerShdw>
                </a:effectLst>
              </a:defRPr>
            </a:pPr>
            <a:r>
              <a:t>   Розрізняють </a:t>
            </a:r>
            <a:r>
              <a:rPr>
                <a:latin typeface="Century Gothic"/>
                <a:ea typeface="Century Gothic"/>
                <a:cs typeface="Century Gothic"/>
                <a:sym typeface="Century Gothic"/>
              </a:rPr>
              <a:t>економічну</a:t>
            </a:r>
            <a:r>
              <a:t> та </a:t>
            </a:r>
            <a:r>
              <a:rPr>
                <a:latin typeface="Century Gothic"/>
                <a:ea typeface="Century Gothic"/>
                <a:cs typeface="Century Gothic"/>
                <a:sym typeface="Century Gothic"/>
              </a:rPr>
              <a:t>юридичну</a:t>
            </a:r>
            <a:r>
              <a:t> трактовки власності.</a:t>
            </a:r>
          </a:p>
          <a:p>
            <a:pPr marL="0" indent="0" defTabSz="566674">
              <a:spcBef>
                <a:spcPts val="800"/>
              </a:spcBef>
              <a:buSzTx/>
              <a:buNone/>
              <a:defRPr sz="2134">
                <a:effectLst>
                  <a:outerShdw sx="100000" sy="100000" kx="0" ky="0" algn="b" rotWithShape="0" blurRad="24638" dist="12319" dir="5400000">
                    <a:srgbClr val="FFFFFF"/>
                  </a:outerShdw>
                </a:effectLst>
              </a:defRPr>
            </a:pPr>
            <a:r>
              <a:t>   З економічної точки зору власність відображає, з одного боку, відносини між людьми з приводу присвоєння засобів виробництва, та з іншого — спосіб поєднання робочої сили з засобами виробництва.</a:t>
            </a:r>
          </a:p>
          <a:p>
            <a:pPr marL="0" indent="0" defTabSz="566674">
              <a:spcBef>
                <a:spcPts val="800"/>
              </a:spcBef>
              <a:buSzTx/>
              <a:buNone/>
              <a:defRPr sz="2134">
                <a:effectLst>
                  <a:outerShdw sx="100000" sy="100000" kx="0" ky="0" algn="b" rotWithShape="0" blurRad="24638" dist="12319" dir="5400000">
                    <a:srgbClr val="FFFFFF"/>
                  </a:outerShdw>
                </a:effectLst>
              </a:defRPr>
            </a:pPr>
            <a:r>
              <a:t>   В економічному житті існують різні форми відносин, тому наявність різних форм власності – закономірне явище.</a:t>
            </a:r>
          </a:p>
          <a:p>
            <a:pPr marL="0" indent="0" defTabSz="566674">
              <a:spcBef>
                <a:spcPts val="800"/>
              </a:spcBef>
              <a:buSzTx/>
              <a:buNone/>
              <a:defRPr sz="2134">
                <a:effectLst>
                  <a:outerShdw sx="100000" sy="100000" kx="0" ky="0" algn="b" rotWithShape="0" blurRad="24638" dist="12319" dir="5400000">
                    <a:srgbClr val="FFFFFF"/>
                  </a:outerShdw>
                </a:effectLst>
              </a:defRPr>
            </a:pPr>
            <a:r>
              <a:t>   Кожна з форм власності має свої особливості, свої плюси та мінуси. Тому дослідження даного питання “Форми власності” є вкрай важливим і необхідним. Особливо актуальним його дослідження є в Україні, де природа власності мала і має складний характер. Особливо малодослідженою є така форма власності як приватна.</a:t>
            </a:r>
          </a:p>
        </p:txBody>
      </p:sp>
    </p:spTree>
  </p:cSld>
  <p:clrMapOvr>
    <a:masterClrMapping/>
  </p:clrMapOvr>
  <mc:AlternateContent xmlns:mc="http://schemas.openxmlformats.org/markup-compatibility/2006">
    <mc:Choice xmlns:p14="http://schemas.microsoft.com/office/powerpoint/2010/main" Requires="p14">
      <p:transition spd="med" advClick="1" p14:dur="1000">
        <p:circl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124">
                                            <p:bg/>
                                          </p:spTgt>
                                        </p:tgtEl>
                                        <p:attrNameLst>
                                          <p:attrName>style.visibility</p:attrName>
                                        </p:attrNameLst>
                                      </p:cBhvr>
                                      <p:to>
                                        <p:strVal val="visible"/>
                                      </p:to>
                                    </p:set>
                                    <p:anim calcmode="lin" valueType="num">
                                      <p:cBhvr>
                                        <p:cTn id="7" dur="1000" fill="hold"/>
                                        <p:tgtEl>
                                          <p:spTgt spid="124">
                                            <p:bg/>
                                          </p:spTgt>
                                        </p:tgtEl>
                                        <p:attrNameLst>
                                          <p:attrName>ppt_x</p:attrName>
                                        </p:attrNameLst>
                                      </p:cBhvr>
                                      <p:tavLst>
                                        <p:tav tm="0">
                                          <p:val>
                                            <p:strVal val="#ppt_x"/>
                                          </p:val>
                                        </p:tav>
                                        <p:tav tm="100000">
                                          <p:val>
                                            <p:strVal val="#ppt_x"/>
                                          </p:val>
                                        </p:tav>
                                      </p:tavLst>
                                    </p:anim>
                                    <p:anim calcmode="lin" valueType="num">
                                      <p:cBhvr>
                                        <p:cTn id="8" dur="1000" fill="hold"/>
                                        <p:tgtEl>
                                          <p:spTgt spid="124">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124">
                                            <p:txEl>
                                              <p:pRg st="0" end="0"/>
                                            </p:txEl>
                                          </p:spTgt>
                                        </p:tgtEl>
                                        <p:attrNameLst>
                                          <p:attrName>style.visibility</p:attrName>
                                        </p:attrNameLst>
                                      </p:cBhvr>
                                      <p:to>
                                        <p:strVal val="visible"/>
                                      </p:to>
                                    </p:set>
                                    <p:anim calcmode="lin" valueType="num">
                                      <p:cBhvr>
                                        <p:cTn id="11" dur="1000" fill="hold"/>
                                        <p:tgtEl>
                                          <p:spTgt spid="124">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124">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Class="entr" nodeType="afterEffect" presetSubtype="4" presetID="2" grpId="1" fill="hold">
                                  <p:stCondLst>
                                    <p:cond delay="0"/>
                                  </p:stCondLst>
                                  <p:iterate type="el" backwards="0">
                                    <p:tmAbs val="0"/>
                                  </p:iterate>
                                  <p:childTnLst>
                                    <p:set>
                                      <p:cBhvr>
                                        <p:cTn id="15" fill="hold"/>
                                        <p:tgtEl>
                                          <p:spTgt spid="124">
                                            <p:txEl>
                                              <p:pRg st="1" end="1"/>
                                            </p:txEl>
                                          </p:spTgt>
                                        </p:tgtEl>
                                        <p:attrNameLst>
                                          <p:attrName>style.visibility</p:attrName>
                                        </p:attrNameLst>
                                      </p:cBhvr>
                                      <p:to>
                                        <p:strVal val="visible"/>
                                      </p:to>
                                    </p:set>
                                    <p:anim calcmode="lin" valueType="num">
                                      <p:cBhvr>
                                        <p:cTn id="16" dur="1000" fill="hold"/>
                                        <p:tgtEl>
                                          <p:spTgt spid="124">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124">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Class="entr" nodeType="afterEffect" presetSubtype="4" presetID="2" grpId="1" fill="hold">
                                  <p:stCondLst>
                                    <p:cond delay="0"/>
                                  </p:stCondLst>
                                  <p:iterate type="el" backwards="0">
                                    <p:tmAbs val="0"/>
                                  </p:iterate>
                                  <p:childTnLst>
                                    <p:set>
                                      <p:cBhvr>
                                        <p:cTn id="20" fill="hold"/>
                                        <p:tgtEl>
                                          <p:spTgt spid="124">
                                            <p:txEl>
                                              <p:pRg st="2" end="2"/>
                                            </p:txEl>
                                          </p:spTgt>
                                        </p:tgtEl>
                                        <p:attrNameLst>
                                          <p:attrName>style.visibility</p:attrName>
                                        </p:attrNameLst>
                                      </p:cBhvr>
                                      <p:to>
                                        <p:strVal val="visible"/>
                                      </p:to>
                                    </p:set>
                                    <p:anim calcmode="lin" valueType="num">
                                      <p:cBhvr>
                                        <p:cTn id="21" dur="1000" fill="hold"/>
                                        <p:tgtEl>
                                          <p:spTgt spid="124">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124">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3000"/>
                            </p:stCondLst>
                            <p:childTnLst>
                              <p:par>
                                <p:cTn id="24" presetClass="entr" nodeType="afterEffect" presetSubtype="4" presetID="2" grpId="1" fill="hold">
                                  <p:stCondLst>
                                    <p:cond delay="0"/>
                                  </p:stCondLst>
                                  <p:iterate type="el" backwards="0">
                                    <p:tmAbs val="0"/>
                                  </p:iterate>
                                  <p:childTnLst>
                                    <p:set>
                                      <p:cBhvr>
                                        <p:cTn id="25" fill="hold"/>
                                        <p:tgtEl>
                                          <p:spTgt spid="124">
                                            <p:txEl>
                                              <p:pRg st="3" end="3"/>
                                            </p:txEl>
                                          </p:spTgt>
                                        </p:tgtEl>
                                        <p:attrNameLst>
                                          <p:attrName>style.visibility</p:attrName>
                                        </p:attrNameLst>
                                      </p:cBhvr>
                                      <p:to>
                                        <p:strVal val="visible"/>
                                      </p:to>
                                    </p:set>
                                    <p:anim calcmode="lin" valueType="num">
                                      <p:cBhvr>
                                        <p:cTn id="26" dur="1000" fill="hold"/>
                                        <p:tgtEl>
                                          <p:spTgt spid="124">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124">
                                            <p:txEl>
                                              <p:pRg st="3" end="3"/>
                                            </p:txEl>
                                          </p:spTgt>
                                        </p:tgtEl>
                                        <p:attrNameLst>
                                          <p:attrName>ppt_y</p:attrName>
                                        </p:attrNameLst>
                                      </p:cBhvr>
                                      <p:tavLst>
                                        <p:tav tm="0">
                                          <p:val>
                                            <p:strVal val="1+#ppt_h/2"/>
                                          </p:val>
                                        </p:tav>
                                        <p:tav tm="100000">
                                          <p:val>
                                            <p:strVal val="#ppt_y"/>
                                          </p:val>
                                        </p:tav>
                                      </p:tavLst>
                                    </p:anim>
                                  </p:childTnLst>
                                </p:cTn>
                              </p:par>
                            </p:childTnLst>
                          </p:cTn>
                        </p:par>
                        <p:par>
                          <p:cTn id="28" fill="hold">
                            <p:stCondLst>
                              <p:cond delay="4000"/>
                            </p:stCondLst>
                            <p:childTnLst>
                              <p:par>
                                <p:cTn id="29" presetClass="entr" nodeType="afterEffect" presetSubtype="4" presetID="2" grpId="1" fill="hold">
                                  <p:stCondLst>
                                    <p:cond delay="0"/>
                                  </p:stCondLst>
                                  <p:iterate type="el" backwards="0">
                                    <p:tmAbs val="0"/>
                                  </p:iterate>
                                  <p:childTnLst>
                                    <p:set>
                                      <p:cBhvr>
                                        <p:cTn id="30" fill="hold"/>
                                        <p:tgtEl>
                                          <p:spTgt spid="124">
                                            <p:txEl>
                                              <p:pRg st="4" end="4"/>
                                            </p:txEl>
                                          </p:spTgt>
                                        </p:tgtEl>
                                        <p:attrNameLst>
                                          <p:attrName>style.visibility</p:attrName>
                                        </p:attrNameLst>
                                      </p:cBhvr>
                                      <p:to>
                                        <p:strVal val="visible"/>
                                      </p:to>
                                    </p:set>
                                    <p:anim calcmode="lin" valueType="num">
                                      <p:cBhvr>
                                        <p:cTn id="31" dur="1000" fill="hold"/>
                                        <p:tgtEl>
                                          <p:spTgt spid="124">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124">
                                            <p:txEl>
                                              <p:pRg st="4" end="4"/>
                                            </p:txEl>
                                          </p:spTgt>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Class="entr" nodeType="afterEffect" presetSubtype="4" presetID="2" grpId="1" fill="hold">
                                  <p:stCondLst>
                                    <p:cond delay="0"/>
                                  </p:stCondLst>
                                  <p:iterate type="el" backwards="0">
                                    <p:tmAbs val="0"/>
                                  </p:iterate>
                                  <p:childTnLst>
                                    <p:set>
                                      <p:cBhvr>
                                        <p:cTn id="35" fill="hold"/>
                                        <p:tgtEl>
                                          <p:spTgt spid="124">
                                            <p:txEl>
                                              <p:pRg st="5" end="5"/>
                                            </p:txEl>
                                          </p:spTgt>
                                        </p:tgtEl>
                                        <p:attrNameLst>
                                          <p:attrName>style.visibility</p:attrName>
                                        </p:attrNameLst>
                                      </p:cBhvr>
                                      <p:to>
                                        <p:strVal val="visible"/>
                                      </p:to>
                                    </p:set>
                                    <p:anim calcmode="lin" valueType="num">
                                      <p:cBhvr>
                                        <p:cTn id="36" dur="1000" fill="hold"/>
                                        <p:tgtEl>
                                          <p:spTgt spid="12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2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24"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6" name="Shape 126"/>
          <p:cNvSpPr/>
          <p:nvPr>
            <p:ph type="title"/>
          </p:nvPr>
        </p:nvSpPr>
        <p:spPr>
          <a:prstGeom prst="rect">
            <a:avLst/>
          </a:prstGeom>
        </p:spPr>
        <p:txBody>
          <a:bodyPr/>
          <a:lstStyle/>
          <a:p>
            <a:pPr/>
          </a:p>
        </p:txBody>
      </p:sp>
      <p:sp>
        <p:nvSpPr>
          <p:cNvPr id="127" name="Shape 127"/>
          <p:cNvSpPr/>
          <p:nvPr>
            <p:ph type="body" idx="1"/>
          </p:nvPr>
        </p:nvSpPr>
        <p:spPr>
          <a:xfrm>
            <a:off x="1269999" y="564162"/>
            <a:ext cx="10464801" cy="5715001"/>
          </a:xfrm>
          <a:prstGeom prst="rect">
            <a:avLst/>
          </a:prstGeom>
        </p:spPr>
        <p:txBody>
          <a:bodyPr/>
          <a:lstStyle/>
          <a:p>
            <a:pPr marL="0" indent="0">
              <a:spcBef>
                <a:spcPts val="800"/>
              </a:spcBef>
              <a:buSzTx/>
              <a:buNone/>
              <a:defRPr sz="2200"/>
            </a:pPr>
            <a:r>
              <a:t>   З юридичної точки зору власність характеризує відносини щодо присвоєння, володіння та використання людиною різних цінностей (матеріальних, духовних).</a:t>
            </a:r>
          </a:p>
          <a:p>
            <a:pPr marL="0" indent="0">
              <a:spcBef>
                <a:spcPts val="800"/>
              </a:spcBef>
              <a:buSzTx/>
              <a:buNone/>
              <a:defRPr sz="2200"/>
            </a:pPr>
            <a:r>
              <a:t>   Власність реалізується в різних функціональних формах.</a:t>
            </a:r>
          </a:p>
        </p:txBody>
      </p:sp>
      <p:pic>
        <p:nvPicPr>
          <p:cNvPr id="128" name="image2.jpg" descr="D:\Аня ;)\Школа\География\image001.jpg"/>
          <p:cNvPicPr>
            <a:picLocks noChangeAspect="1"/>
          </p:cNvPicPr>
          <p:nvPr/>
        </p:nvPicPr>
        <p:blipFill>
          <a:blip r:embed="rId2">
            <a:extLst/>
          </a:blip>
          <a:stretch>
            <a:fillRect/>
          </a:stretch>
        </p:blipFill>
        <p:spPr>
          <a:xfrm>
            <a:off x="2020057" y="4099812"/>
            <a:ext cx="8964686" cy="479592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circl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127">
                                            <p:bg/>
                                          </p:spTgt>
                                        </p:tgtEl>
                                        <p:attrNameLst>
                                          <p:attrName>style.visibility</p:attrName>
                                        </p:attrNameLst>
                                      </p:cBhvr>
                                      <p:to>
                                        <p:strVal val="visible"/>
                                      </p:to>
                                    </p:set>
                                    <p:anim calcmode="lin" valueType="num">
                                      <p:cBhvr>
                                        <p:cTn id="7" dur="1000" fill="hold"/>
                                        <p:tgtEl>
                                          <p:spTgt spid="127">
                                            <p:bg/>
                                          </p:spTgt>
                                        </p:tgtEl>
                                        <p:attrNameLst>
                                          <p:attrName>ppt_x</p:attrName>
                                        </p:attrNameLst>
                                      </p:cBhvr>
                                      <p:tavLst>
                                        <p:tav tm="0">
                                          <p:val>
                                            <p:strVal val="#ppt_x"/>
                                          </p:val>
                                        </p:tav>
                                        <p:tav tm="100000">
                                          <p:val>
                                            <p:strVal val="#ppt_x"/>
                                          </p:val>
                                        </p:tav>
                                      </p:tavLst>
                                    </p:anim>
                                    <p:anim calcmode="lin" valueType="num">
                                      <p:cBhvr>
                                        <p:cTn id="8" dur="1000" fill="hold"/>
                                        <p:tgtEl>
                                          <p:spTgt spid="127">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127">
                                            <p:txEl>
                                              <p:pRg st="0" end="0"/>
                                            </p:txEl>
                                          </p:spTgt>
                                        </p:tgtEl>
                                        <p:attrNameLst>
                                          <p:attrName>style.visibility</p:attrName>
                                        </p:attrNameLst>
                                      </p:cBhvr>
                                      <p:to>
                                        <p:strVal val="visible"/>
                                      </p:to>
                                    </p:set>
                                    <p:anim calcmode="lin" valueType="num">
                                      <p:cBhvr>
                                        <p:cTn id="11" dur="1000" fill="hold"/>
                                        <p:tgtEl>
                                          <p:spTgt spid="127">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127">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Class="entr" nodeType="afterEffect" presetSubtype="16" presetID="23" grpId="2" fill="hold">
                                  <p:stCondLst>
                                    <p:cond delay="0"/>
                                  </p:stCondLst>
                                  <p:iterate type="el" backwards="0">
                                    <p:tmAbs val="0"/>
                                  </p:iterate>
                                  <p:childTnLst>
                                    <p:set>
                                      <p:cBhvr>
                                        <p:cTn id="15" fill="hold"/>
                                        <p:tgtEl>
                                          <p:spTgt spid="128"/>
                                        </p:tgtEl>
                                        <p:attrNameLst>
                                          <p:attrName>style.visibility</p:attrName>
                                        </p:attrNameLst>
                                      </p:cBhvr>
                                      <p:to>
                                        <p:strVal val="visible"/>
                                      </p:to>
                                    </p:set>
                                    <p:anim calcmode="lin" valueType="num">
                                      <p:cBhvr>
                                        <p:cTn id="16" dur="500" fill="hold"/>
                                        <p:tgtEl>
                                          <p:spTgt spid="128"/>
                                        </p:tgtEl>
                                        <p:attrNameLst>
                                          <p:attrName>ppt_w</p:attrName>
                                        </p:attrNameLst>
                                      </p:cBhvr>
                                      <p:tavLst>
                                        <p:tav tm="0">
                                          <p:val>
                                            <p:fltVal val="0"/>
                                          </p:val>
                                        </p:tav>
                                        <p:tav tm="100000">
                                          <p:val>
                                            <p:strVal val="#ppt_w"/>
                                          </p:val>
                                        </p:tav>
                                      </p:tavLst>
                                    </p:anim>
                                    <p:anim calcmode="lin" valueType="num">
                                      <p:cBhvr>
                                        <p:cTn id="17" dur="500" fill="hold"/>
                                        <p:tgtEl>
                                          <p:spTgt spid="128"/>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Class="entr" nodeType="afterEffect" presetSubtype="4" presetID="2" grpId="1" fill="hold">
                                  <p:stCondLst>
                                    <p:cond delay="0"/>
                                  </p:stCondLst>
                                  <p:iterate type="el" backwards="0">
                                    <p:tmAbs val="0"/>
                                  </p:iterate>
                                  <p:childTnLst>
                                    <p:set>
                                      <p:cBhvr>
                                        <p:cTn id="20" fill="hold"/>
                                        <p:tgtEl>
                                          <p:spTgt spid="127">
                                            <p:txEl>
                                              <p:pRg st="1" end="1"/>
                                            </p:txEl>
                                          </p:spTgt>
                                        </p:tgtEl>
                                        <p:attrNameLst>
                                          <p:attrName>style.visibility</p:attrName>
                                        </p:attrNameLst>
                                      </p:cBhvr>
                                      <p:to>
                                        <p:strVal val="visible"/>
                                      </p:to>
                                    </p:set>
                                    <p:anim calcmode="lin" valueType="num">
                                      <p:cBhvr>
                                        <p:cTn id="21" dur="1000" fill="hold"/>
                                        <p:tgtEl>
                                          <p:spTgt spid="127">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12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27" grpId="1"/>
      <p:bldP build="whole" bldLvl="1" animBg="1" rev="0" advAuto="0" spid="128" grpId="2"/>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0" name="Shape 130"/>
          <p:cNvSpPr/>
          <p:nvPr>
            <p:ph type="title"/>
          </p:nvPr>
        </p:nvSpPr>
        <p:spPr>
          <a:prstGeom prst="rect">
            <a:avLst/>
          </a:prstGeom>
        </p:spPr>
        <p:txBody>
          <a:bodyPr/>
          <a:lstStyle/>
          <a:p>
            <a:pPr/>
          </a:p>
        </p:txBody>
      </p:sp>
      <p:sp>
        <p:nvSpPr>
          <p:cNvPr id="131" name="Shape 131"/>
          <p:cNvSpPr/>
          <p:nvPr>
            <p:ph type="body" idx="1"/>
          </p:nvPr>
        </p:nvSpPr>
        <p:spPr>
          <a:prstGeom prst="rect">
            <a:avLst/>
          </a:prstGeom>
        </p:spPr>
        <p:txBody>
          <a:bodyPr/>
          <a:lstStyle/>
          <a:p>
            <a:pPr marL="0" indent="0" defTabSz="554990">
              <a:spcBef>
                <a:spcPts val="800"/>
              </a:spcBef>
              <a:buSzTx/>
              <a:buNone/>
              <a:defRPr sz="2090">
                <a:effectLst>
                  <a:outerShdw sx="100000" sy="100000" kx="0" ky="0" algn="b" rotWithShape="0" blurRad="24130" dist="12065" dir="5400000">
                    <a:srgbClr val="FFFFFF"/>
                  </a:outerShdw>
                </a:effectLst>
              </a:defRPr>
            </a:pPr>
            <a:r>
              <a:t>   Конституцією України визначено приватну, державну та комунальну форми власності. В окремих випадках виділяється колективна (кооперативна, акціонерна) форма власності. У ст. 41 Конституції України записано: «Громадяни для задоволення своїх потреб можуть користуватися об'єктами права державної та комунальної власності відповідно до Закону.</a:t>
            </a:r>
          </a:p>
          <a:p>
            <a:pPr marL="0" indent="0" defTabSz="554990">
              <a:spcBef>
                <a:spcPts val="800"/>
              </a:spcBef>
              <a:buSzTx/>
              <a:buNone/>
              <a:defRPr sz="2090">
                <a:effectLst>
                  <a:outerShdw sx="100000" sy="100000" kx="0" ky="0" algn="b" rotWithShape="0" blurRad="24130" dist="12065" dir="5400000">
                    <a:srgbClr val="FFFFFF"/>
                  </a:outerShdw>
                </a:effectLst>
              </a:defRPr>
            </a:pPr>
            <a:r>
              <a:t>   Ніхто не може бути протиправне позбавлений права власності. Право приватної власності є непорушним».</a:t>
            </a:r>
          </a:p>
          <a:p>
            <a:pPr marL="0" indent="0" defTabSz="554990">
              <a:spcBef>
                <a:spcPts val="800"/>
              </a:spcBef>
              <a:buSzTx/>
              <a:buNone/>
              <a:defRPr sz="2090">
                <a:effectLst>
                  <a:outerShdw sx="100000" sy="100000" kx="0" ky="0" algn="b" rotWithShape="0" blurRad="24130" dist="12065" dir="5400000">
                    <a:srgbClr val="FFFFFF"/>
                  </a:outerShdw>
                </a:effectLst>
              </a:defRPr>
            </a:pPr>
            <a:r>
              <a:t>   Відносини власності виконують системоутворювальну функцію в структурі економічних відносин. Вони визначають:</a:t>
            </a:r>
          </a:p>
          <a:p>
            <a:pPr marL="0" indent="0" defTabSz="554990">
              <a:spcBef>
                <a:spcPts val="800"/>
              </a:spcBef>
              <a:buBlip>
                <a:blip r:embed="rId2"/>
              </a:buBlip>
              <a:defRPr sz="2090">
                <a:effectLst>
                  <a:outerShdw sx="100000" sy="100000" kx="0" ky="0" algn="b" rotWithShape="0" blurRad="24130" dist="12065" dir="5400000">
                    <a:srgbClr val="FFFFFF"/>
                  </a:outerShdw>
                </a:effectLst>
              </a:defRPr>
            </a:pPr>
            <a:r>
              <a:t> спосіб поєднання робочої сили та засобів виробництва;</a:t>
            </a:r>
          </a:p>
          <a:p>
            <a:pPr marL="0" indent="0" defTabSz="554990">
              <a:spcBef>
                <a:spcPts val="800"/>
              </a:spcBef>
              <a:buBlip>
                <a:blip r:embed="rId2"/>
              </a:buBlip>
              <a:defRPr sz="2090">
                <a:effectLst>
                  <a:outerShdw sx="100000" sy="100000" kx="0" ky="0" algn="b" rotWithShape="0" blurRad="24130" dist="12065" dir="5400000">
                    <a:srgbClr val="FFFFFF"/>
                  </a:outerShdw>
                </a:effectLst>
              </a:defRPr>
            </a:pPr>
            <a:r>
              <a:t> соціальну структуру суспільства, його поділ на класи;</a:t>
            </a:r>
          </a:p>
          <a:p>
            <a:pPr marL="0" indent="0" defTabSz="554990">
              <a:spcBef>
                <a:spcPts val="800"/>
              </a:spcBef>
              <a:buBlip>
                <a:blip r:embed="rId2"/>
              </a:buBlip>
              <a:defRPr sz="2090">
                <a:effectLst>
                  <a:outerShdw sx="100000" sy="100000" kx="0" ky="0" algn="b" rotWithShape="0" blurRad="24130" dist="12065" dir="5400000">
                    <a:srgbClr val="FFFFFF"/>
                  </a:outerShdw>
                </a:effectLst>
              </a:defRPr>
            </a:pPr>
            <a:r>
              <a:t> характер використання та споживання створеного в процесі виробництва        продукту;</a:t>
            </a:r>
          </a:p>
          <a:p>
            <a:pPr marL="0" indent="0" defTabSz="554990">
              <a:spcBef>
                <a:spcPts val="800"/>
              </a:spcBef>
              <a:buBlip>
                <a:blip r:embed="rId2"/>
              </a:buBlip>
              <a:defRPr sz="2090">
                <a:effectLst>
                  <a:outerShdw sx="100000" sy="100000" kx="0" ky="0" algn="b" rotWithShape="0" blurRad="24130" dist="12065" dir="5400000">
                    <a:srgbClr val="FFFFFF"/>
                  </a:outerShdw>
                </a:effectLst>
              </a:defRPr>
            </a:pPr>
            <a:r>
              <a:t> специфіку обміну та розподілу створюваного продукту;</a:t>
            </a:r>
          </a:p>
          <a:p>
            <a:pPr marL="0" indent="0" defTabSz="554990">
              <a:spcBef>
                <a:spcPts val="800"/>
              </a:spcBef>
              <a:buBlip>
                <a:blip r:embed="rId2"/>
              </a:buBlip>
              <a:defRPr sz="2090">
                <a:effectLst>
                  <a:outerShdw sx="100000" sy="100000" kx="0" ky="0" algn="b" rotWithShape="0" blurRad="24130" dist="12065" dir="5400000">
                    <a:srgbClr val="FFFFFF"/>
                  </a:outerShdw>
                </a:effectLst>
              </a:defRPr>
            </a:pPr>
            <a:r>
              <a:t> мету виробництва та характер управління економічними процесами.</a:t>
            </a:r>
          </a:p>
        </p:txBody>
      </p:sp>
    </p:spTree>
  </p:cSld>
  <p:clrMapOvr>
    <a:masterClrMapping/>
  </p:clrMapOvr>
  <mc:AlternateContent xmlns:mc="http://schemas.openxmlformats.org/markup-compatibility/2006">
    <mc:Choice xmlns:p14="http://schemas.microsoft.com/office/powerpoint/2010/main" Requires="p14">
      <p:transition spd="med" advClick="1" p14:dur="1000">
        <p:circl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131">
                                            <p:bg/>
                                          </p:spTgt>
                                        </p:tgtEl>
                                        <p:attrNameLst>
                                          <p:attrName>style.visibility</p:attrName>
                                        </p:attrNameLst>
                                      </p:cBhvr>
                                      <p:to>
                                        <p:strVal val="visible"/>
                                      </p:to>
                                    </p:set>
                                    <p:anim calcmode="lin" valueType="num">
                                      <p:cBhvr>
                                        <p:cTn id="7" dur="1000" fill="hold"/>
                                        <p:tgtEl>
                                          <p:spTgt spid="131">
                                            <p:bg/>
                                          </p:spTgt>
                                        </p:tgtEl>
                                        <p:attrNameLst>
                                          <p:attrName>ppt_x</p:attrName>
                                        </p:attrNameLst>
                                      </p:cBhvr>
                                      <p:tavLst>
                                        <p:tav tm="0">
                                          <p:val>
                                            <p:strVal val="#ppt_x"/>
                                          </p:val>
                                        </p:tav>
                                        <p:tav tm="100000">
                                          <p:val>
                                            <p:strVal val="#ppt_x"/>
                                          </p:val>
                                        </p:tav>
                                      </p:tavLst>
                                    </p:anim>
                                    <p:anim calcmode="lin" valueType="num">
                                      <p:cBhvr>
                                        <p:cTn id="8" dur="1000" fill="hold"/>
                                        <p:tgtEl>
                                          <p:spTgt spid="131">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131">
                                            <p:txEl>
                                              <p:pRg st="0" end="0"/>
                                            </p:txEl>
                                          </p:spTgt>
                                        </p:tgtEl>
                                        <p:attrNameLst>
                                          <p:attrName>style.visibility</p:attrName>
                                        </p:attrNameLst>
                                      </p:cBhvr>
                                      <p:to>
                                        <p:strVal val="visible"/>
                                      </p:to>
                                    </p:set>
                                    <p:anim calcmode="lin" valueType="num">
                                      <p:cBhvr>
                                        <p:cTn id="11" dur="1000" fill="hold"/>
                                        <p:tgtEl>
                                          <p:spTgt spid="131">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131">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Class="entr" nodeType="afterEffect" presetSubtype="4" presetID="2" grpId="1" fill="hold">
                                  <p:stCondLst>
                                    <p:cond delay="0"/>
                                  </p:stCondLst>
                                  <p:iterate type="el" backwards="0">
                                    <p:tmAbs val="0"/>
                                  </p:iterate>
                                  <p:childTnLst>
                                    <p:set>
                                      <p:cBhvr>
                                        <p:cTn id="15" fill="hold"/>
                                        <p:tgtEl>
                                          <p:spTgt spid="131">
                                            <p:txEl>
                                              <p:pRg st="1" end="1"/>
                                            </p:txEl>
                                          </p:spTgt>
                                        </p:tgtEl>
                                        <p:attrNameLst>
                                          <p:attrName>style.visibility</p:attrName>
                                        </p:attrNameLst>
                                      </p:cBhvr>
                                      <p:to>
                                        <p:strVal val="visible"/>
                                      </p:to>
                                    </p:set>
                                    <p:anim calcmode="lin" valueType="num">
                                      <p:cBhvr>
                                        <p:cTn id="16" dur="1000" fill="hold"/>
                                        <p:tgtEl>
                                          <p:spTgt spid="131">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131">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Class="entr" nodeType="afterEffect" presetSubtype="4" presetID="2" grpId="1" fill="hold">
                                  <p:stCondLst>
                                    <p:cond delay="0"/>
                                  </p:stCondLst>
                                  <p:iterate type="el" backwards="0">
                                    <p:tmAbs val="0"/>
                                  </p:iterate>
                                  <p:childTnLst>
                                    <p:set>
                                      <p:cBhvr>
                                        <p:cTn id="20" fill="hold"/>
                                        <p:tgtEl>
                                          <p:spTgt spid="131">
                                            <p:txEl>
                                              <p:pRg st="2" end="2"/>
                                            </p:txEl>
                                          </p:spTgt>
                                        </p:tgtEl>
                                        <p:attrNameLst>
                                          <p:attrName>style.visibility</p:attrName>
                                        </p:attrNameLst>
                                      </p:cBhvr>
                                      <p:to>
                                        <p:strVal val="visible"/>
                                      </p:to>
                                    </p:set>
                                    <p:anim calcmode="lin" valueType="num">
                                      <p:cBhvr>
                                        <p:cTn id="21" dur="1000" fill="hold"/>
                                        <p:tgtEl>
                                          <p:spTgt spid="131">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131">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3000"/>
                            </p:stCondLst>
                            <p:childTnLst>
                              <p:par>
                                <p:cTn id="24" presetClass="entr" nodeType="afterEffect" presetSubtype="4" presetID="2" grpId="1" fill="hold">
                                  <p:stCondLst>
                                    <p:cond delay="0"/>
                                  </p:stCondLst>
                                  <p:iterate type="el" backwards="0">
                                    <p:tmAbs val="0"/>
                                  </p:iterate>
                                  <p:childTnLst>
                                    <p:set>
                                      <p:cBhvr>
                                        <p:cTn id="25" fill="hold"/>
                                        <p:tgtEl>
                                          <p:spTgt spid="131">
                                            <p:txEl>
                                              <p:pRg st="3" end="3"/>
                                            </p:txEl>
                                          </p:spTgt>
                                        </p:tgtEl>
                                        <p:attrNameLst>
                                          <p:attrName>style.visibility</p:attrName>
                                        </p:attrNameLst>
                                      </p:cBhvr>
                                      <p:to>
                                        <p:strVal val="visible"/>
                                      </p:to>
                                    </p:set>
                                    <p:anim calcmode="lin" valueType="num">
                                      <p:cBhvr>
                                        <p:cTn id="26" dur="1000" fill="hold"/>
                                        <p:tgtEl>
                                          <p:spTgt spid="131">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131">
                                            <p:txEl>
                                              <p:pRg st="3" end="3"/>
                                            </p:txEl>
                                          </p:spTgt>
                                        </p:tgtEl>
                                        <p:attrNameLst>
                                          <p:attrName>ppt_y</p:attrName>
                                        </p:attrNameLst>
                                      </p:cBhvr>
                                      <p:tavLst>
                                        <p:tav tm="0">
                                          <p:val>
                                            <p:strVal val="1+#ppt_h/2"/>
                                          </p:val>
                                        </p:tav>
                                        <p:tav tm="100000">
                                          <p:val>
                                            <p:strVal val="#ppt_y"/>
                                          </p:val>
                                        </p:tav>
                                      </p:tavLst>
                                    </p:anim>
                                  </p:childTnLst>
                                </p:cTn>
                              </p:par>
                            </p:childTnLst>
                          </p:cTn>
                        </p:par>
                        <p:par>
                          <p:cTn id="28" fill="hold">
                            <p:stCondLst>
                              <p:cond delay="4000"/>
                            </p:stCondLst>
                            <p:childTnLst>
                              <p:par>
                                <p:cTn id="29" presetClass="entr" nodeType="afterEffect" presetSubtype="4" presetID="2" grpId="1" fill="hold">
                                  <p:stCondLst>
                                    <p:cond delay="0"/>
                                  </p:stCondLst>
                                  <p:iterate type="el" backwards="0">
                                    <p:tmAbs val="0"/>
                                  </p:iterate>
                                  <p:childTnLst>
                                    <p:set>
                                      <p:cBhvr>
                                        <p:cTn id="30" fill="hold"/>
                                        <p:tgtEl>
                                          <p:spTgt spid="131">
                                            <p:txEl>
                                              <p:pRg st="4" end="4"/>
                                            </p:txEl>
                                          </p:spTgt>
                                        </p:tgtEl>
                                        <p:attrNameLst>
                                          <p:attrName>style.visibility</p:attrName>
                                        </p:attrNameLst>
                                      </p:cBhvr>
                                      <p:to>
                                        <p:strVal val="visible"/>
                                      </p:to>
                                    </p:set>
                                    <p:anim calcmode="lin" valueType="num">
                                      <p:cBhvr>
                                        <p:cTn id="31" dur="1000" fill="hold"/>
                                        <p:tgtEl>
                                          <p:spTgt spid="131">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131">
                                            <p:txEl>
                                              <p:pRg st="4" end="4"/>
                                            </p:txEl>
                                          </p:spTgt>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Class="entr" nodeType="afterEffect" presetSubtype="4" presetID="2" grpId="1" fill="hold">
                                  <p:stCondLst>
                                    <p:cond delay="0"/>
                                  </p:stCondLst>
                                  <p:iterate type="el" backwards="0">
                                    <p:tmAbs val="0"/>
                                  </p:iterate>
                                  <p:childTnLst>
                                    <p:set>
                                      <p:cBhvr>
                                        <p:cTn id="35" fill="hold"/>
                                        <p:tgtEl>
                                          <p:spTgt spid="131">
                                            <p:txEl>
                                              <p:pRg st="5" end="5"/>
                                            </p:txEl>
                                          </p:spTgt>
                                        </p:tgtEl>
                                        <p:attrNameLst>
                                          <p:attrName>style.visibility</p:attrName>
                                        </p:attrNameLst>
                                      </p:cBhvr>
                                      <p:to>
                                        <p:strVal val="visible"/>
                                      </p:to>
                                    </p:set>
                                    <p:anim calcmode="lin" valueType="num">
                                      <p:cBhvr>
                                        <p:cTn id="36" dur="1000" fill="hold"/>
                                        <p:tgtEl>
                                          <p:spTgt spid="131">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31">
                                            <p:txEl>
                                              <p:pRg st="5" end="5"/>
                                            </p:txEl>
                                          </p:spTgt>
                                        </p:tgtEl>
                                        <p:attrNameLst>
                                          <p:attrName>ppt_y</p:attrName>
                                        </p:attrNameLst>
                                      </p:cBhvr>
                                      <p:tavLst>
                                        <p:tav tm="0">
                                          <p:val>
                                            <p:strVal val="1+#ppt_h/2"/>
                                          </p:val>
                                        </p:tav>
                                        <p:tav tm="100000">
                                          <p:val>
                                            <p:strVal val="#ppt_y"/>
                                          </p:val>
                                        </p:tav>
                                      </p:tavLst>
                                    </p:anim>
                                  </p:childTnLst>
                                </p:cTn>
                              </p:par>
                            </p:childTnLst>
                          </p:cTn>
                        </p:par>
                        <p:par>
                          <p:cTn id="38" fill="hold">
                            <p:stCondLst>
                              <p:cond delay="6000"/>
                            </p:stCondLst>
                            <p:childTnLst>
                              <p:par>
                                <p:cTn id="39" presetClass="entr" nodeType="afterEffect" presetSubtype="4" presetID="2" grpId="1" fill="hold">
                                  <p:stCondLst>
                                    <p:cond delay="0"/>
                                  </p:stCondLst>
                                  <p:iterate type="el" backwards="0">
                                    <p:tmAbs val="0"/>
                                  </p:iterate>
                                  <p:childTnLst>
                                    <p:set>
                                      <p:cBhvr>
                                        <p:cTn id="40" fill="hold"/>
                                        <p:tgtEl>
                                          <p:spTgt spid="131">
                                            <p:txEl>
                                              <p:pRg st="6" end="6"/>
                                            </p:txEl>
                                          </p:spTgt>
                                        </p:tgtEl>
                                        <p:attrNameLst>
                                          <p:attrName>style.visibility</p:attrName>
                                        </p:attrNameLst>
                                      </p:cBhvr>
                                      <p:to>
                                        <p:strVal val="visible"/>
                                      </p:to>
                                    </p:set>
                                    <p:anim calcmode="lin" valueType="num">
                                      <p:cBhvr>
                                        <p:cTn id="41" dur="1000" fill="hold"/>
                                        <p:tgtEl>
                                          <p:spTgt spid="131">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131">
                                            <p:txEl>
                                              <p:pRg st="6" end="6"/>
                                            </p:txEl>
                                          </p:spTgt>
                                        </p:tgtEl>
                                        <p:attrNameLst>
                                          <p:attrName>ppt_y</p:attrName>
                                        </p:attrNameLst>
                                      </p:cBhvr>
                                      <p:tavLst>
                                        <p:tav tm="0">
                                          <p:val>
                                            <p:strVal val="1+#ppt_h/2"/>
                                          </p:val>
                                        </p:tav>
                                        <p:tav tm="100000">
                                          <p:val>
                                            <p:strVal val="#ppt_y"/>
                                          </p:val>
                                        </p:tav>
                                      </p:tavLst>
                                    </p:anim>
                                  </p:childTnLst>
                                </p:cTn>
                              </p:par>
                            </p:childTnLst>
                          </p:cTn>
                        </p:par>
                        <p:par>
                          <p:cTn id="43" fill="hold">
                            <p:stCondLst>
                              <p:cond delay="7000"/>
                            </p:stCondLst>
                            <p:childTnLst>
                              <p:par>
                                <p:cTn id="44" presetClass="entr" nodeType="afterEffect" presetSubtype="4" presetID="2" grpId="1" fill="hold">
                                  <p:stCondLst>
                                    <p:cond delay="0"/>
                                  </p:stCondLst>
                                  <p:iterate type="el" backwards="0">
                                    <p:tmAbs val="0"/>
                                  </p:iterate>
                                  <p:childTnLst>
                                    <p:set>
                                      <p:cBhvr>
                                        <p:cTn id="45" fill="hold"/>
                                        <p:tgtEl>
                                          <p:spTgt spid="131">
                                            <p:txEl>
                                              <p:pRg st="7" end="7"/>
                                            </p:txEl>
                                          </p:spTgt>
                                        </p:tgtEl>
                                        <p:attrNameLst>
                                          <p:attrName>style.visibility</p:attrName>
                                        </p:attrNameLst>
                                      </p:cBhvr>
                                      <p:to>
                                        <p:strVal val="visible"/>
                                      </p:to>
                                    </p:set>
                                    <p:anim calcmode="lin" valueType="num">
                                      <p:cBhvr>
                                        <p:cTn id="46" dur="1000" fill="hold"/>
                                        <p:tgtEl>
                                          <p:spTgt spid="131">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31"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Shape 133"/>
          <p:cNvSpPr/>
          <p:nvPr>
            <p:ph type="title"/>
          </p:nvPr>
        </p:nvSpPr>
        <p:spPr>
          <a:prstGeom prst="rect">
            <a:avLst/>
          </a:prstGeom>
        </p:spPr>
        <p:txBody>
          <a:bodyPr/>
          <a:lstStyle>
            <a:lvl1pPr defTabSz="443991">
              <a:defRPr sz="5168">
                <a:effectLst>
                  <a:outerShdw sx="100000" sy="100000" kx="0" ky="0" algn="b" rotWithShape="0" blurRad="9652" dist="9652" dir="16200000">
                    <a:srgbClr val="000000">
                      <a:alpha val="50000"/>
                    </a:srgbClr>
                  </a:outerShdw>
                </a:effectLst>
              </a:defRPr>
            </a:lvl1pPr>
          </a:lstStyle>
          <a:p>
            <a:pPr/>
            <a:r>
              <a:t>Приватна та індивідуальна форми власності</a:t>
            </a:r>
          </a:p>
        </p:txBody>
      </p:sp>
      <p:sp>
        <p:nvSpPr>
          <p:cNvPr id="134" name="Shape 134"/>
          <p:cNvSpPr/>
          <p:nvPr>
            <p:ph type="body" idx="1"/>
          </p:nvPr>
        </p:nvSpPr>
        <p:spPr>
          <a:prstGeom prst="rect">
            <a:avLst/>
          </a:prstGeom>
        </p:spPr>
        <p:txBody>
          <a:bodyPr/>
          <a:lstStyle/>
          <a:p>
            <a:pPr marL="0" indent="0">
              <a:spcBef>
                <a:spcPts val="800"/>
              </a:spcBef>
              <a:buSzTx/>
              <a:buNone/>
              <a:defRPr sz="2200"/>
            </a:pPr>
            <a:r>
              <a:t>   </a:t>
            </a:r>
            <a:r>
              <a:rPr>
                <a:latin typeface="Century Gothic"/>
                <a:ea typeface="Century Gothic"/>
                <a:cs typeface="Century Gothic"/>
                <a:sym typeface="Century Gothic"/>
              </a:rPr>
              <a:t>Приватна власність </a:t>
            </a:r>
            <a:r>
              <a:t>реалізується через найбільш повну взаємопов'язану систему економічних прав, визначених відомими західними економістами (Р. Коузом, А. Алчіаном та ін.) на початку 60-х років нашого століття.</a:t>
            </a:r>
          </a:p>
          <a:p>
            <a:pPr marL="0" indent="0">
              <a:spcBef>
                <a:spcPts val="800"/>
              </a:spcBef>
              <a:buSzTx/>
              <a:buNone/>
              <a:defRPr sz="2200"/>
            </a:pPr>
            <a:r>
              <a:t>   </a:t>
            </a:r>
            <a:r>
              <a:rPr>
                <a:latin typeface="Century Gothic"/>
                <a:ea typeface="Century Gothic"/>
                <a:cs typeface="Century Gothic"/>
                <a:sym typeface="Century Gothic"/>
              </a:rPr>
              <a:t>Індивідуальна власність</a:t>
            </a:r>
            <a:r>
              <a:t> концентрує в одному суб'єкті всі перераховані ознаки: праця, керування, розпорядження доходом і майном. У сучасній економіці сюди можуть бути прилічені ті, кого прийнято називати некорпорованими власниками. До цієї форми в Україні можуть бути віднесені: окремі торговці ; селяни, що ведуть своє відособлене господарство; практикуючі лікарі, адвокати і всі ті, у кого в одній особі зосереджується праця, керування, розпорядження доходом і майном.</a:t>
            </a:r>
          </a:p>
        </p:txBody>
      </p:sp>
    </p:spTree>
  </p:cSld>
  <p:clrMapOvr>
    <a:masterClrMapping/>
  </p:clrMapOvr>
  <mc:AlternateContent xmlns:mc="http://schemas.openxmlformats.org/markup-compatibility/2006">
    <mc:Choice xmlns:p14="http://schemas.microsoft.com/office/powerpoint/2010/main" Requires="p14">
      <p:transition spd="med" advClick="1" p14:dur="1000">
        <p:circl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134">
                                            <p:bg/>
                                          </p:spTgt>
                                        </p:tgtEl>
                                        <p:attrNameLst>
                                          <p:attrName>style.visibility</p:attrName>
                                        </p:attrNameLst>
                                      </p:cBhvr>
                                      <p:to>
                                        <p:strVal val="visible"/>
                                      </p:to>
                                    </p:set>
                                    <p:anim calcmode="lin" valueType="num">
                                      <p:cBhvr>
                                        <p:cTn id="7" dur="1000" fill="hold"/>
                                        <p:tgtEl>
                                          <p:spTgt spid="134">
                                            <p:bg/>
                                          </p:spTgt>
                                        </p:tgtEl>
                                        <p:attrNameLst>
                                          <p:attrName>ppt_x</p:attrName>
                                        </p:attrNameLst>
                                      </p:cBhvr>
                                      <p:tavLst>
                                        <p:tav tm="0">
                                          <p:val>
                                            <p:strVal val="#ppt_x"/>
                                          </p:val>
                                        </p:tav>
                                        <p:tav tm="100000">
                                          <p:val>
                                            <p:strVal val="#ppt_x"/>
                                          </p:val>
                                        </p:tav>
                                      </p:tavLst>
                                    </p:anim>
                                    <p:anim calcmode="lin" valueType="num">
                                      <p:cBhvr>
                                        <p:cTn id="8" dur="1000" fill="hold"/>
                                        <p:tgtEl>
                                          <p:spTgt spid="134">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134">
                                            <p:txEl>
                                              <p:pRg st="0" end="0"/>
                                            </p:txEl>
                                          </p:spTgt>
                                        </p:tgtEl>
                                        <p:attrNameLst>
                                          <p:attrName>style.visibility</p:attrName>
                                        </p:attrNameLst>
                                      </p:cBhvr>
                                      <p:to>
                                        <p:strVal val="visible"/>
                                      </p:to>
                                    </p:set>
                                    <p:anim calcmode="lin" valueType="num">
                                      <p:cBhvr>
                                        <p:cTn id="11" dur="10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134">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Class="entr" nodeType="afterEffect" presetSubtype="4" presetID="2" grpId="1" fill="hold">
                                  <p:stCondLst>
                                    <p:cond delay="0"/>
                                  </p:stCondLst>
                                  <p:iterate type="el" backwards="0">
                                    <p:tmAbs val="0"/>
                                  </p:iterate>
                                  <p:childTnLst>
                                    <p:set>
                                      <p:cBhvr>
                                        <p:cTn id="15" fill="hold"/>
                                        <p:tgtEl>
                                          <p:spTgt spid="134">
                                            <p:txEl>
                                              <p:pRg st="1" end="1"/>
                                            </p:txEl>
                                          </p:spTgt>
                                        </p:tgtEl>
                                        <p:attrNameLst>
                                          <p:attrName>style.visibility</p:attrName>
                                        </p:attrNameLst>
                                      </p:cBhvr>
                                      <p:to>
                                        <p:strVal val="visible"/>
                                      </p:to>
                                    </p:set>
                                    <p:anim calcmode="lin" valueType="num">
                                      <p:cBhvr>
                                        <p:cTn id="16" dur="1000" fill="hold"/>
                                        <p:tgtEl>
                                          <p:spTgt spid="134">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13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34"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Shape 136"/>
          <p:cNvSpPr/>
          <p:nvPr>
            <p:ph type="title"/>
          </p:nvPr>
        </p:nvSpPr>
        <p:spPr>
          <a:prstGeom prst="rect">
            <a:avLst/>
          </a:prstGeom>
        </p:spPr>
        <p:txBody>
          <a:bodyPr/>
          <a:lstStyle>
            <a:lvl1pPr defTabSz="572516">
              <a:defRPr sz="6664">
                <a:effectLst>
                  <a:outerShdw sx="100000" sy="100000" kx="0" ky="0" algn="b" rotWithShape="0" blurRad="12446" dist="12446" dir="16200000">
                    <a:srgbClr val="000000">
                      <a:alpha val="50000"/>
                    </a:srgbClr>
                  </a:outerShdw>
                </a:effectLst>
              </a:defRPr>
            </a:lvl1pPr>
          </a:lstStyle>
          <a:p>
            <a:pPr/>
            <a:r>
              <a:t>Державна форма власності</a:t>
            </a:r>
          </a:p>
        </p:txBody>
      </p:sp>
      <p:sp>
        <p:nvSpPr>
          <p:cNvPr id="137" name="Shape 137"/>
          <p:cNvSpPr/>
          <p:nvPr>
            <p:ph type="body" idx="1"/>
          </p:nvPr>
        </p:nvSpPr>
        <p:spPr>
          <a:prstGeom prst="rect">
            <a:avLst/>
          </a:prstGeom>
        </p:spPr>
        <p:txBody>
          <a:bodyPr/>
          <a:lstStyle/>
          <a:p>
            <a:pPr marL="0" indent="0">
              <a:spcBef>
                <a:spcPts val="800"/>
              </a:spcBef>
              <a:buSzTx/>
              <a:buNone/>
              <a:defRPr sz="2200">
                <a:latin typeface="Century Gothic"/>
                <a:ea typeface="Century Gothic"/>
                <a:cs typeface="Century Gothic"/>
                <a:sym typeface="Century Gothic"/>
              </a:defRPr>
            </a:pPr>
            <a:r>
              <a:t>   Державна власність</a:t>
            </a:r>
            <a:r>
              <a:rPr i="0"/>
              <a:t>. Ця форма є: загальнодержавною і муніципальною. Від попередніх форм вона відрізняється тим, що абсолютні права власності знаходяться не в окремих приватних осіб і їхніх об'єднань, а у державного інституту публічної, політичної й економічної влади. Держава є верховним розпорядником майна (умовами виробництва).</a:t>
            </a:r>
            <a:endParaRPr i="0"/>
          </a:p>
          <a:p>
            <a:pPr marL="0" indent="0">
              <a:spcBef>
                <a:spcPts val="800"/>
              </a:spcBef>
              <a:buSzTx/>
              <a:buNone/>
              <a:defRPr sz="2200"/>
            </a:pPr>
            <a:r>
              <a:t>   Керують виробництвом призначені державою керівники (менеджери). Особливість власності державних підприємств полягає в тому, що їхнє майно не поділяється на частки і не персоніфікується по окремих учасниках економічного процесу.</a:t>
            </a:r>
          </a:p>
          <a:p>
            <a:pPr marL="0" indent="0">
              <a:spcBef>
                <a:spcPts val="800"/>
              </a:spcBef>
              <a:buSzTx/>
              <a:buNone/>
              <a:defRPr sz="2200"/>
            </a:pPr>
            <a:r>
              <a:t>   Державна власність має ще одну особливість, яка реалізується таким чином: так, володіючи економічною (і політичною) владою, вона директивно привласнює частину доходів суб'єктів економічного процесу (через податки, акцизи, мита і т.д.) і перерозподіляє їх.</a:t>
            </a:r>
          </a:p>
          <a:p>
            <a:pPr marL="0" indent="0">
              <a:spcBef>
                <a:spcPts val="800"/>
              </a:spcBef>
              <a:buSzTx/>
              <a:buNone/>
              <a:defRPr sz="2200"/>
            </a:pPr>
            <a:r>
              <a:t>   У економічно розвинених країнах державна власність зазнає змін. Вона все більше використовується у загальнонаціональних інтересах.</a:t>
            </a:r>
          </a:p>
        </p:txBody>
      </p:sp>
    </p:spTree>
  </p:cSld>
  <p:clrMapOvr>
    <a:masterClrMapping/>
  </p:clrMapOvr>
  <mc:AlternateContent xmlns:mc="http://schemas.openxmlformats.org/markup-compatibility/2006">
    <mc:Choice xmlns:p14="http://schemas.microsoft.com/office/powerpoint/2010/main" Requires="p14">
      <p:transition spd="med" advClick="1" p14:dur="1000">
        <p:circl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137">
                                            <p:bg/>
                                          </p:spTgt>
                                        </p:tgtEl>
                                        <p:attrNameLst>
                                          <p:attrName>style.visibility</p:attrName>
                                        </p:attrNameLst>
                                      </p:cBhvr>
                                      <p:to>
                                        <p:strVal val="visible"/>
                                      </p:to>
                                    </p:set>
                                    <p:anim calcmode="lin" valueType="num">
                                      <p:cBhvr>
                                        <p:cTn id="7" dur="1000" fill="hold"/>
                                        <p:tgtEl>
                                          <p:spTgt spid="137">
                                            <p:bg/>
                                          </p:spTgt>
                                        </p:tgtEl>
                                        <p:attrNameLst>
                                          <p:attrName>ppt_x</p:attrName>
                                        </p:attrNameLst>
                                      </p:cBhvr>
                                      <p:tavLst>
                                        <p:tav tm="0">
                                          <p:val>
                                            <p:strVal val="#ppt_x"/>
                                          </p:val>
                                        </p:tav>
                                        <p:tav tm="100000">
                                          <p:val>
                                            <p:strVal val="#ppt_x"/>
                                          </p:val>
                                        </p:tav>
                                      </p:tavLst>
                                    </p:anim>
                                    <p:anim calcmode="lin" valueType="num">
                                      <p:cBhvr>
                                        <p:cTn id="8" dur="1000" fill="hold"/>
                                        <p:tgtEl>
                                          <p:spTgt spid="137">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137">
                                            <p:txEl>
                                              <p:pRg st="0" end="0"/>
                                            </p:txEl>
                                          </p:spTgt>
                                        </p:tgtEl>
                                        <p:attrNameLst>
                                          <p:attrName>style.visibility</p:attrName>
                                        </p:attrNameLst>
                                      </p:cBhvr>
                                      <p:to>
                                        <p:strVal val="visible"/>
                                      </p:to>
                                    </p:set>
                                    <p:anim calcmode="lin" valueType="num">
                                      <p:cBhvr>
                                        <p:cTn id="11" dur="10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137">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Class="entr" nodeType="afterEffect" presetSubtype="4" presetID="2" grpId="1" fill="hold">
                                  <p:stCondLst>
                                    <p:cond delay="0"/>
                                  </p:stCondLst>
                                  <p:iterate type="el" backwards="0">
                                    <p:tmAbs val="0"/>
                                  </p:iterate>
                                  <p:childTnLst>
                                    <p:set>
                                      <p:cBhvr>
                                        <p:cTn id="15" fill="hold"/>
                                        <p:tgtEl>
                                          <p:spTgt spid="137">
                                            <p:txEl>
                                              <p:pRg st="1" end="1"/>
                                            </p:txEl>
                                          </p:spTgt>
                                        </p:tgtEl>
                                        <p:attrNameLst>
                                          <p:attrName>style.visibility</p:attrName>
                                        </p:attrNameLst>
                                      </p:cBhvr>
                                      <p:to>
                                        <p:strVal val="visible"/>
                                      </p:to>
                                    </p:set>
                                    <p:anim calcmode="lin" valueType="num">
                                      <p:cBhvr>
                                        <p:cTn id="16" dur="1000" fill="hold"/>
                                        <p:tgtEl>
                                          <p:spTgt spid="137">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137">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Class="entr" nodeType="afterEffect" presetSubtype="4" presetID="2" grpId="1" fill="hold">
                                  <p:stCondLst>
                                    <p:cond delay="0"/>
                                  </p:stCondLst>
                                  <p:iterate type="el" backwards="0">
                                    <p:tmAbs val="0"/>
                                  </p:iterate>
                                  <p:childTnLst>
                                    <p:set>
                                      <p:cBhvr>
                                        <p:cTn id="20" fill="hold"/>
                                        <p:tgtEl>
                                          <p:spTgt spid="137">
                                            <p:txEl>
                                              <p:pRg st="2" end="2"/>
                                            </p:txEl>
                                          </p:spTgt>
                                        </p:tgtEl>
                                        <p:attrNameLst>
                                          <p:attrName>style.visibility</p:attrName>
                                        </p:attrNameLst>
                                      </p:cBhvr>
                                      <p:to>
                                        <p:strVal val="visible"/>
                                      </p:to>
                                    </p:set>
                                    <p:anim calcmode="lin" valueType="num">
                                      <p:cBhvr>
                                        <p:cTn id="21" dur="10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137">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3000"/>
                            </p:stCondLst>
                            <p:childTnLst>
                              <p:par>
                                <p:cTn id="24" presetClass="entr" nodeType="afterEffect" presetSubtype="4" presetID="2" grpId="1" fill="hold">
                                  <p:stCondLst>
                                    <p:cond delay="0"/>
                                  </p:stCondLst>
                                  <p:iterate type="el" backwards="0">
                                    <p:tmAbs val="0"/>
                                  </p:iterate>
                                  <p:childTnLst>
                                    <p:set>
                                      <p:cBhvr>
                                        <p:cTn id="25" fill="hold"/>
                                        <p:tgtEl>
                                          <p:spTgt spid="137">
                                            <p:txEl>
                                              <p:pRg st="3" end="3"/>
                                            </p:txEl>
                                          </p:spTgt>
                                        </p:tgtEl>
                                        <p:attrNameLst>
                                          <p:attrName>style.visibility</p:attrName>
                                        </p:attrNameLst>
                                      </p:cBhvr>
                                      <p:to>
                                        <p:strVal val="visible"/>
                                      </p:to>
                                    </p:set>
                                    <p:anim calcmode="lin" valueType="num">
                                      <p:cBhvr>
                                        <p:cTn id="26" dur="1000" fill="hold"/>
                                        <p:tgtEl>
                                          <p:spTgt spid="137">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13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37"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Shape 139"/>
          <p:cNvSpPr/>
          <p:nvPr>
            <p:ph type="title"/>
          </p:nvPr>
        </p:nvSpPr>
        <p:spPr>
          <a:prstGeom prst="rect">
            <a:avLst/>
          </a:prstGeom>
        </p:spPr>
        <p:txBody>
          <a:bodyPr/>
          <a:lstStyle>
            <a:lvl1pPr defTabSz="525779">
              <a:defRPr sz="6119">
                <a:effectLst>
                  <a:outerShdw sx="100000" sy="100000" kx="0" ky="0" algn="b" rotWithShape="0" blurRad="11430" dist="11430" dir="16200000">
                    <a:srgbClr val="000000">
                      <a:alpha val="50000"/>
                    </a:srgbClr>
                  </a:outerShdw>
                </a:effectLst>
              </a:defRPr>
            </a:lvl1pPr>
          </a:lstStyle>
          <a:p>
            <a:pPr/>
            <a:r>
              <a:t>Колективна форма власності</a:t>
            </a:r>
          </a:p>
        </p:txBody>
      </p:sp>
      <p:sp>
        <p:nvSpPr>
          <p:cNvPr id="140" name="Shape 140"/>
          <p:cNvSpPr/>
          <p:nvPr>
            <p:ph type="body" idx="1"/>
          </p:nvPr>
        </p:nvSpPr>
        <p:spPr>
          <a:prstGeom prst="rect">
            <a:avLst/>
          </a:prstGeom>
        </p:spPr>
        <p:txBody>
          <a:bodyPr/>
          <a:lstStyle/>
          <a:p>
            <a:pPr marL="0" indent="0" defTabSz="554990">
              <a:spcBef>
                <a:spcPts val="800"/>
              </a:spcBef>
              <a:buSzTx/>
              <a:buNone/>
              <a:defRPr sz="2090">
                <a:effectLst>
                  <a:outerShdw sx="100000" sy="100000" kx="0" ky="0" algn="b" rotWithShape="0" blurRad="24130" dist="12065" dir="5400000">
                    <a:srgbClr val="FFFFFF"/>
                  </a:outerShdw>
                </a:effectLst>
                <a:latin typeface="Century Gothic"/>
                <a:ea typeface="Century Gothic"/>
                <a:cs typeface="Century Gothic"/>
                <a:sym typeface="Century Gothic"/>
              </a:defRPr>
            </a:pPr>
            <a:r>
              <a:t>   Колективна власність </a:t>
            </a:r>
            <a:r>
              <a:rPr i="0"/>
              <a:t>– це привласнення об’єктів власності (засобів виробництва, цінних паперів, патентів, ліцензій тощо) колективом фізичних або юридичних осіб. </a:t>
            </a:r>
          </a:p>
          <a:p>
            <a:pPr marL="0" indent="0" defTabSz="554990">
              <a:spcBef>
                <a:spcPts val="800"/>
              </a:spcBef>
              <a:buSzTx/>
              <a:buNone/>
              <a:defRPr sz="2090">
                <a:effectLst>
                  <a:outerShdw sx="100000" sy="100000" kx="0" ky="0" algn="b" rotWithShape="0" blurRad="24130" dist="12065" dir="5400000">
                    <a:srgbClr val="FFFFFF"/>
                  </a:outerShdw>
                </a:effectLst>
              </a:defRPr>
            </a:pPr>
            <a:r>
              <a:t>   Ця власність поділяється на два основні типи: трудову і нетрудову. Перша, базується на праці (фізичній або розумовій) всіх членів трудового колективу. Друга – на найманій праці і лише частково на праці власників засобів виробництва, зокрема їх праці з управління та контролю за виробничим процесом. </a:t>
            </a:r>
          </a:p>
          <a:p>
            <a:pPr marL="0" indent="0" defTabSz="554990">
              <a:spcBef>
                <a:spcPts val="800"/>
              </a:spcBef>
              <a:buSzTx/>
              <a:buNone/>
              <a:defRPr sz="2090">
                <a:effectLst>
                  <a:outerShdw sx="100000" sy="100000" kx="0" ky="0" algn="b" rotWithShape="0" blurRad="24130" dist="12065" dir="5400000">
                    <a:srgbClr val="FFFFFF"/>
                  </a:outerShdw>
                </a:effectLst>
              </a:defRPr>
            </a:pPr>
            <a:r>
              <a:t>   Колективна власність зумовлена поглибленням суспільного поділу праці, її колективним характером, тобто колектив виступає як єдиний суб'єкт присвоєння. Однак суб'єктом економічних відносин колективного присвоєння (власності) завжди залишається колектив як ціле, як організована спільність, а не кожен його член у відомій частці. Так, у відповідності зі ст.20 Закону України «Про власність» суб'єктами права колективної власності є трудові колективи державних підприємств, колективи орендарів, колективні підприємства, кооперативи, акціонерні товариства, господарські товариства, господарські об'єднання, професійні союзи, політичні партії й інші суспільні об'єднання, релігійні й інші організації, що є юридичними особами.</a:t>
            </a:r>
          </a:p>
        </p:txBody>
      </p:sp>
    </p:spTree>
  </p:cSld>
  <p:clrMapOvr>
    <a:masterClrMapping/>
  </p:clrMapOvr>
  <mc:AlternateContent xmlns:mc="http://schemas.openxmlformats.org/markup-compatibility/2006">
    <mc:Choice xmlns:p14="http://schemas.microsoft.com/office/powerpoint/2010/main" Requires="p14">
      <p:transition spd="med" advClick="1" p14:dur="1000">
        <p:circl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140">
                                            <p:bg/>
                                          </p:spTgt>
                                        </p:tgtEl>
                                        <p:attrNameLst>
                                          <p:attrName>style.visibility</p:attrName>
                                        </p:attrNameLst>
                                      </p:cBhvr>
                                      <p:to>
                                        <p:strVal val="visible"/>
                                      </p:to>
                                    </p:set>
                                    <p:anim calcmode="lin" valueType="num">
                                      <p:cBhvr>
                                        <p:cTn id="7" dur="1000" fill="hold"/>
                                        <p:tgtEl>
                                          <p:spTgt spid="140">
                                            <p:bg/>
                                          </p:spTgt>
                                        </p:tgtEl>
                                        <p:attrNameLst>
                                          <p:attrName>ppt_x</p:attrName>
                                        </p:attrNameLst>
                                      </p:cBhvr>
                                      <p:tavLst>
                                        <p:tav tm="0">
                                          <p:val>
                                            <p:strVal val="#ppt_x"/>
                                          </p:val>
                                        </p:tav>
                                        <p:tav tm="100000">
                                          <p:val>
                                            <p:strVal val="#ppt_x"/>
                                          </p:val>
                                        </p:tav>
                                      </p:tavLst>
                                    </p:anim>
                                    <p:anim calcmode="lin" valueType="num">
                                      <p:cBhvr>
                                        <p:cTn id="8" dur="1000" fill="hold"/>
                                        <p:tgtEl>
                                          <p:spTgt spid="140">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140">
                                            <p:txEl>
                                              <p:pRg st="0" end="0"/>
                                            </p:txEl>
                                          </p:spTgt>
                                        </p:tgtEl>
                                        <p:attrNameLst>
                                          <p:attrName>style.visibility</p:attrName>
                                        </p:attrNameLst>
                                      </p:cBhvr>
                                      <p:to>
                                        <p:strVal val="visible"/>
                                      </p:to>
                                    </p:set>
                                    <p:anim calcmode="lin" valueType="num">
                                      <p:cBhvr>
                                        <p:cTn id="11" dur="1000" fill="hold"/>
                                        <p:tgtEl>
                                          <p:spTgt spid="140">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140">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Class="entr" nodeType="afterEffect" presetSubtype="4" presetID="2" grpId="1" fill="hold">
                                  <p:stCondLst>
                                    <p:cond delay="0"/>
                                  </p:stCondLst>
                                  <p:iterate type="el" backwards="0">
                                    <p:tmAbs val="0"/>
                                  </p:iterate>
                                  <p:childTnLst>
                                    <p:set>
                                      <p:cBhvr>
                                        <p:cTn id="15" fill="hold"/>
                                        <p:tgtEl>
                                          <p:spTgt spid="140">
                                            <p:txEl>
                                              <p:pRg st="1" end="1"/>
                                            </p:txEl>
                                          </p:spTgt>
                                        </p:tgtEl>
                                        <p:attrNameLst>
                                          <p:attrName>style.visibility</p:attrName>
                                        </p:attrNameLst>
                                      </p:cBhvr>
                                      <p:to>
                                        <p:strVal val="visible"/>
                                      </p:to>
                                    </p:set>
                                    <p:anim calcmode="lin" valueType="num">
                                      <p:cBhvr>
                                        <p:cTn id="16" dur="1000" fill="hold"/>
                                        <p:tgtEl>
                                          <p:spTgt spid="140">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140">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Class="entr" nodeType="afterEffect" presetSubtype="4" presetID="2" grpId="1" fill="hold">
                                  <p:stCondLst>
                                    <p:cond delay="0"/>
                                  </p:stCondLst>
                                  <p:iterate type="el" backwards="0">
                                    <p:tmAbs val="0"/>
                                  </p:iterate>
                                  <p:childTnLst>
                                    <p:set>
                                      <p:cBhvr>
                                        <p:cTn id="20" fill="hold"/>
                                        <p:tgtEl>
                                          <p:spTgt spid="140">
                                            <p:txEl>
                                              <p:pRg st="2" end="2"/>
                                            </p:txEl>
                                          </p:spTgt>
                                        </p:tgtEl>
                                        <p:attrNameLst>
                                          <p:attrName>style.visibility</p:attrName>
                                        </p:attrNameLst>
                                      </p:cBhvr>
                                      <p:to>
                                        <p:strVal val="visible"/>
                                      </p:to>
                                    </p:set>
                                    <p:anim calcmode="lin" valueType="num">
                                      <p:cBhvr>
                                        <p:cTn id="21" dur="1000" fill="hold"/>
                                        <p:tgtEl>
                                          <p:spTgt spid="140">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14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40"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Shape 142"/>
          <p:cNvSpPr/>
          <p:nvPr>
            <p:ph type="title"/>
          </p:nvPr>
        </p:nvSpPr>
        <p:spPr>
          <a:prstGeom prst="rect">
            <a:avLst/>
          </a:prstGeom>
        </p:spPr>
        <p:txBody>
          <a:bodyPr/>
          <a:lstStyle/>
          <a:p>
            <a:pPr/>
            <a:r>
              <a:t>Джерела</a:t>
            </a:r>
          </a:p>
        </p:txBody>
      </p:sp>
      <p:sp>
        <p:nvSpPr>
          <p:cNvPr id="143" name="Shape 143"/>
          <p:cNvSpPr/>
          <p:nvPr>
            <p:ph type="body" idx="1"/>
          </p:nvPr>
        </p:nvSpPr>
        <p:spPr>
          <a:prstGeom prst="rect">
            <a:avLst/>
          </a:prstGeom>
        </p:spPr>
        <p:txBody>
          <a:bodyPr/>
          <a:lstStyle/>
          <a:p>
            <a:pPr marL="457200" indent="-457200">
              <a:spcBef>
                <a:spcPts val="600"/>
              </a:spcBef>
              <a:buFont typeface="Wingdings"/>
              <a:buBlip>
                <a:blip r:embed="rId2"/>
              </a:buBlip>
              <a:defRPr sz="2400"/>
            </a:pPr>
            <a:r>
              <a:t>refine.org.ua</a:t>
            </a:r>
          </a:p>
          <a:p>
            <a:pPr marL="457200" indent="-457200">
              <a:spcBef>
                <a:spcPts val="600"/>
              </a:spcBef>
              <a:buFont typeface="Wingdings"/>
              <a:buBlip>
                <a:blip r:embed="rId2"/>
              </a:buBlip>
              <a:defRPr sz="2400"/>
            </a:pPr>
            <a:r>
              <a:t>pidruchniki.ws</a:t>
            </a:r>
          </a:p>
          <a:p>
            <a:pPr marL="457200" indent="-457200">
              <a:spcBef>
                <a:spcPts val="600"/>
              </a:spcBef>
              <a:buFont typeface="Wingdings"/>
              <a:buBlip>
                <a:blip r:embed="rId2"/>
              </a:buBlip>
              <a:defRPr sz="2400"/>
            </a:pPr>
            <a:r>
              <a:t>points.net.ua</a:t>
            </a:r>
          </a:p>
        </p:txBody>
      </p:sp>
    </p:spTree>
  </p:cSld>
  <p:clrMapOvr>
    <a:masterClrMapping/>
  </p:clrMapOvr>
  <mc:AlternateContent xmlns:mc="http://schemas.openxmlformats.org/markup-compatibility/2006">
    <mc:Choice xmlns:p14="http://schemas.microsoft.com/office/powerpoint/2010/main" Requires="p14">
      <p:transition spd="med" advClick="1" p14:dur="1000">
        <p:circl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 presetID="2" grpId="1" fill="hold">
                                  <p:stCondLst>
                                    <p:cond delay="0"/>
                                  </p:stCondLst>
                                  <p:iterate type="el" backwards="0">
                                    <p:tmAbs val="0"/>
                                  </p:iterate>
                                  <p:childTnLst>
                                    <p:set>
                                      <p:cBhvr>
                                        <p:cTn id="6" fill="hold"/>
                                        <p:tgtEl>
                                          <p:spTgt spid="142"/>
                                        </p:tgtEl>
                                        <p:attrNameLst>
                                          <p:attrName>style.visibility</p:attrName>
                                        </p:attrNameLst>
                                      </p:cBhvr>
                                      <p:to>
                                        <p:strVal val="visible"/>
                                      </p:to>
                                    </p:set>
                                    <p:anim calcmode="lin" valueType="num">
                                      <p:cBhvr>
                                        <p:cTn id="7" dur="1000" fill="hold"/>
                                        <p:tgtEl>
                                          <p:spTgt spid="142"/>
                                        </p:tgtEl>
                                        <p:attrNameLst>
                                          <p:attrName>ppt_x</p:attrName>
                                        </p:attrNameLst>
                                      </p:cBhvr>
                                      <p:tavLst>
                                        <p:tav tm="0">
                                          <p:val>
                                            <p:strVal val="#ppt_x"/>
                                          </p:val>
                                        </p:tav>
                                        <p:tav tm="100000">
                                          <p:val>
                                            <p:strVal val="#ppt_x"/>
                                          </p:val>
                                        </p:tav>
                                      </p:tavLst>
                                    </p:anim>
                                    <p:anim calcmode="lin" valueType="num">
                                      <p:cBhvr>
                                        <p:cTn id="8" dur="1000" fill="hold"/>
                                        <p:tgtEl>
                                          <p:spTgt spid="14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Class="entr" nodeType="afterEffect" presetSubtype="8" presetID="2" grpId="2" fill="hold">
                                  <p:stCondLst>
                                    <p:cond delay="0"/>
                                  </p:stCondLst>
                                  <p:iterate type="el" backwards="0">
                                    <p:tmAbs val="0"/>
                                  </p:iterate>
                                  <p:childTnLst>
                                    <p:set>
                                      <p:cBhvr>
                                        <p:cTn id="11" fill="hold"/>
                                        <p:tgtEl>
                                          <p:spTgt spid="143">
                                            <p:bg/>
                                          </p:spTgt>
                                        </p:tgtEl>
                                        <p:attrNameLst>
                                          <p:attrName>style.visibility</p:attrName>
                                        </p:attrNameLst>
                                      </p:cBhvr>
                                      <p:to>
                                        <p:strVal val="visible"/>
                                      </p:to>
                                    </p:set>
                                    <p:anim calcmode="lin" valueType="num">
                                      <p:cBhvr>
                                        <p:cTn id="12" dur="600" fill="hold"/>
                                        <p:tgtEl>
                                          <p:spTgt spid="143">
                                            <p:bg/>
                                          </p:spTgt>
                                        </p:tgtEl>
                                        <p:attrNameLst>
                                          <p:attrName>ppt_x</p:attrName>
                                        </p:attrNameLst>
                                      </p:cBhvr>
                                      <p:tavLst>
                                        <p:tav tm="0">
                                          <p:val>
                                            <p:strVal val="0-#ppt_w/2"/>
                                          </p:val>
                                        </p:tav>
                                        <p:tav tm="100000">
                                          <p:val>
                                            <p:strVal val="#ppt_x"/>
                                          </p:val>
                                        </p:tav>
                                      </p:tavLst>
                                    </p:anim>
                                    <p:anim calcmode="lin" valueType="num">
                                      <p:cBhvr>
                                        <p:cTn id="13" dur="600" fill="hold"/>
                                        <p:tgtEl>
                                          <p:spTgt spid="143">
                                            <p:bg/>
                                          </p:spTgt>
                                        </p:tgtEl>
                                        <p:attrNameLst>
                                          <p:attrName>ppt_y</p:attrName>
                                        </p:attrNameLst>
                                      </p:cBhvr>
                                      <p:tavLst>
                                        <p:tav tm="0">
                                          <p:val>
                                            <p:strVal val="#ppt_y"/>
                                          </p:val>
                                        </p:tav>
                                        <p:tav tm="100000">
                                          <p:val>
                                            <p:strVal val="#ppt_y"/>
                                          </p:val>
                                        </p:tav>
                                      </p:tavLst>
                                    </p:anim>
                                  </p:childTnLst>
                                </p:cTn>
                              </p:par>
                              <p:par>
                                <p:cTn id="14" presetClass="entr" nodeType="withEffect" presetSubtype="8" presetID="2" grpId="2" fill="hold">
                                  <p:stCondLst>
                                    <p:cond delay="0"/>
                                  </p:stCondLst>
                                  <p:iterate type="el" backwards="0">
                                    <p:tmAbs val="0"/>
                                  </p:iterate>
                                  <p:childTnLst>
                                    <p:set>
                                      <p:cBhvr>
                                        <p:cTn id="15" fill="hold"/>
                                        <p:tgtEl>
                                          <p:spTgt spid="143">
                                            <p:txEl>
                                              <p:pRg st="0" end="0"/>
                                            </p:txEl>
                                          </p:spTgt>
                                        </p:tgtEl>
                                        <p:attrNameLst>
                                          <p:attrName>style.visibility</p:attrName>
                                        </p:attrNameLst>
                                      </p:cBhvr>
                                      <p:to>
                                        <p:strVal val="visible"/>
                                      </p:to>
                                    </p:set>
                                    <p:anim calcmode="lin" valueType="num">
                                      <p:cBhvr>
                                        <p:cTn id="16" dur="600" fill="hold"/>
                                        <p:tgtEl>
                                          <p:spTgt spid="143">
                                            <p:txEl>
                                              <p:pRg st="0" end="0"/>
                                            </p:txEl>
                                          </p:spTgt>
                                        </p:tgtEl>
                                        <p:attrNameLst>
                                          <p:attrName>ppt_x</p:attrName>
                                        </p:attrNameLst>
                                      </p:cBhvr>
                                      <p:tavLst>
                                        <p:tav tm="0">
                                          <p:val>
                                            <p:strVal val="0-#ppt_w/2"/>
                                          </p:val>
                                        </p:tav>
                                        <p:tav tm="100000">
                                          <p:val>
                                            <p:strVal val="#ppt_x"/>
                                          </p:val>
                                        </p:tav>
                                      </p:tavLst>
                                    </p:anim>
                                    <p:anim calcmode="lin" valueType="num">
                                      <p:cBhvr>
                                        <p:cTn id="17" dur="600" fill="hold"/>
                                        <p:tgtEl>
                                          <p:spTgt spid="143">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600"/>
                            </p:stCondLst>
                            <p:childTnLst>
                              <p:par>
                                <p:cTn id="19" presetClass="entr" nodeType="afterEffect" presetSubtype="8" presetID="2" grpId="2" fill="hold">
                                  <p:stCondLst>
                                    <p:cond delay="0"/>
                                  </p:stCondLst>
                                  <p:iterate type="el" backwards="0">
                                    <p:tmAbs val="0"/>
                                  </p:iterate>
                                  <p:childTnLst>
                                    <p:set>
                                      <p:cBhvr>
                                        <p:cTn id="20" fill="hold"/>
                                        <p:tgtEl>
                                          <p:spTgt spid="143">
                                            <p:txEl>
                                              <p:pRg st="1" end="1"/>
                                            </p:txEl>
                                          </p:spTgt>
                                        </p:tgtEl>
                                        <p:attrNameLst>
                                          <p:attrName>style.visibility</p:attrName>
                                        </p:attrNameLst>
                                      </p:cBhvr>
                                      <p:to>
                                        <p:strVal val="visible"/>
                                      </p:to>
                                    </p:set>
                                    <p:anim calcmode="lin" valueType="num">
                                      <p:cBhvr>
                                        <p:cTn id="21" dur="600" fill="hold"/>
                                        <p:tgtEl>
                                          <p:spTgt spid="143">
                                            <p:txEl>
                                              <p:pRg st="1" end="1"/>
                                            </p:txEl>
                                          </p:spTgt>
                                        </p:tgtEl>
                                        <p:attrNameLst>
                                          <p:attrName>ppt_x</p:attrName>
                                        </p:attrNameLst>
                                      </p:cBhvr>
                                      <p:tavLst>
                                        <p:tav tm="0">
                                          <p:val>
                                            <p:strVal val="0-#ppt_w/2"/>
                                          </p:val>
                                        </p:tav>
                                        <p:tav tm="100000">
                                          <p:val>
                                            <p:strVal val="#ppt_x"/>
                                          </p:val>
                                        </p:tav>
                                      </p:tavLst>
                                    </p:anim>
                                    <p:anim calcmode="lin" valueType="num">
                                      <p:cBhvr>
                                        <p:cTn id="22" dur="600" fill="hold"/>
                                        <p:tgtEl>
                                          <p:spTgt spid="143">
                                            <p:txEl>
                                              <p:pRg st="1" end="1"/>
                                            </p:txEl>
                                          </p:spTgt>
                                        </p:tgtEl>
                                        <p:attrNameLst>
                                          <p:attrName>ppt_y</p:attrName>
                                        </p:attrNameLst>
                                      </p:cBhvr>
                                      <p:tavLst>
                                        <p:tav tm="0">
                                          <p:val>
                                            <p:strVal val="#ppt_y"/>
                                          </p:val>
                                        </p:tav>
                                        <p:tav tm="100000">
                                          <p:val>
                                            <p:strVal val="#ppt_y"/>
                                          </p:val>
                                        </p:tav>
                                      </p:tavLst>
                                    </p:anim>
                                  </p:childTnLst>
                                </p:cTn>
                              </p:par>
                            </p:childTnLst>
                          </p:cTn>
                        </p:par>
                        <p:par>
                          <p:cTn id="23" fill="hold">
                            <p:stCondLst>
                              <p:cond delay="2200"/>
                            </p:stCondLst>
                            <p:childTnLst>
                              <p:par>
                                <p:cTn id="24" presetClass="entr" nodeType="afterEffect" presetSubtype="8" presetID="2" grpId="2" fill="hold">
                                  <p:stCondLst>
                                    <p:cond delay="0"/>
                                  </p:stCondLst>
                                  <p:iterate type="el" backwards="0">
                                    <p:tmAbs val="0"/>
                                  </p:iterate>
                                  <p:childTnLst>
                                    <p:set>
                                      <p:cBhvr>
                                        <p:cTn id="25" fill="hold"/>
                                        <p:tgtEl>
                                          <p:spTgt spid="143">
                                            <p:txEl>
                                              <p:pRg st="2" end="2"/>
                                            </p:txEl>
                                          </p:spTgt>
                                        </p:tgtEl>
                                        <p:attrNameLst>
                                          <p:attrName>style.visibility</p:attrName>
                                        </p:attrNameLst>
                                      </p:cBhvr>
                                      <p:to>
                                        <p:strVal val="visible"/>
                                      </p:to>
                                    </p:set>
                                    <p:anim calcmode="lin" valueType="num">
                                      <p:cBhvr>
                                        <p:cTn id="26" dur="600" fill="hold"/>
                                        <p:tgtEl>
                                          <p:spTgt spid="143">
                                            <p:txEl>
                                              <p:pRg st="2" end="2"/>
                                            </p:txEl>
                                          </p:spTgt>
                                        </p:tgtEl>
                                        <p:attrNameLst>
                                          <p:attrName>ppt_x</p:attrName>
                                        </p:attrNameLst>
                                      </p:cBhvr>
                                      <p:tavLst>
                                        <p:tav tm="0">
                                          <p:val>
                                            <p:strVal val="0-#ppt_w/2"/>
                                          </p:val>
                                        </p:tav>
                                        <p:tav tm="100000">
                                          <p:val>
                                            <p:strVal val="#ppt_x"/>
                                          </p:val>
                                        </p:tav>
                                      </p:tavLst>
                                    </p:anim>
                                    <p:anim calcmode="lin" valueType="num">
                                      <p:cBhvr>
                                        <p:cTn id="27" dur="600" fill="hold"/>
                                        <p:tgtEl>
                                          <p:spTgt spid="14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2" grpId="1"/>
      <p:bldP build="p" bldLvl="1" animBg="1" rev="0" advAuto="0" spid="143" grpId="2"/>
    </p:bldLst>
  </p:timing>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Moroccan">
  <a:themeElements>
    <a:clrScheme name="Moroccan">
      <a:dk1>
        <a:srgbClr val="073E86"/>
      </a:dk1>
      <a:lt1>
        <a:srgbClr val="86837F">
          <a:alpha val="80000"/>
        </a:srgbClr>
      </a:lt1>
      <a:dk2>
        <a:srgbClr val="586770"/>
      </a:dk2>
      <a:lt2>
        <a:srgbClr val="C4CBD0"/>
      </a:lt2>
      <a:accent1>
        <a:srgbClr val="61A4C7"/>
      </a:accent1>
      <a:accent2>
        <a:srgbClr val="3C9B4C"/>
      </a:accent2>
      <a:accent3>
        <a:srgbClr val="E0BF64"/>
      </a:accent3>
      <a:accent4>
        <a:srgbClr val="DE9A51"/>
      </a:accent4>
      <a:accent5>
        <a:srgbClr val="C86464"/>
      </a:accent5>
      <a:accent6>
        <a:srgbClr val="896D9B"/>
      </a:accent6>
      <a:hlink>
        <a:srgbClr val="0000FF"/>
      </a:hlink>
      <a:folHlink>
        <a:srgbClr val="FF00FF"/>
      </a:folHlink>
    </a:clrScheme>
    <a:fontScheme name="Moroccan">
      <a:majorFont>
        <a:latin typeface="Hoefler Text"/>
        <a:ea typeface="Hoefler Text"/>
        <a:cs typeface="Hoefler Text"/>
      </a:majorFont>
      <a:minorFont>
        <a:latin typeface="Hoefler Text"/>
        <a:ea typeface="Hoefler Text"/>
        <a:cs typeface="Hoefler Text"/>
      </a:minorFont>
    </a:fontScheme>
    <a:fmtScheme name="Morocca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3F1DF"/>
            </a:solidFill>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chemeClr val="accent1">
              <a:satOff val="-17010"/>
              <a:lumOff val="14363"/>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Moroccan">
  <a:themeElements>
    <a:clrScheme name="Moroccan">
      <a:dk1>
        <a:srgbClr val="000000"/>
      </a:dk1>
      <a:lt1>
        <a:srgbClr val="FFFFFF"/>
      </a:lt1>
      <a:dk2>
        <a:srgbClr val="586770"/>
      </a:dk2>
      <a:lt2>
        <a:srgbClr val="C4CBD0"/>
      </a:lt2>
      <a:accent1>
        <a:srgbClr val="61A4C7"/>
      </a:accent1>
      <a:accent2>
        <a:srgbClr val="3C9B4C"/>
      </a:accent2>
      <a:accent3>
        <a:srgbClr val="E0BF64"/>
      </a:accent3>
      <a:accent4>
        <a:srgbClr val="DE9A51"/>
      </a:accent4>
      <a:accent5>
        <a:srgbClr val="C86464"/>
      </a:accent5>
      <a:accent6>
        <a:srgbClr val="896D9B"/>
      </a:accent6>
      <a:hlink>
        <a:srgbClr val="0000FF"/>
      </a:hlink>
      <a:folHlink>
        <a:srgbClr val="FF00FF"/>
      </a:folHlink>
    </a:clrScheme>
    <a:fontScheme name="Moroccan">
      <a:majorFont>
        <a:latin typeface="Hoefler Text"/>
        <a:ea typeface="Hoefler Text"/>
        <a:cs typeface="Hoefler Text"/>
      </a:majorFont>
      <a:minorFont>
        <a:latin typeface="Hoefler Text"/>
        <a:ea typeface="Hoefler Text"/>
        <a:cs typeface="Hoefler Text"/>
      </a:minorFont>
    </a:fontScheme>
    <a:fmtScheme name="Morocca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3F1DF"/>
            </a:solidFill>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chemeClr val="accent1">
              <a:satOff val="-17010"/>
              <a:lumOff val="14363"/>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