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5" r:id="rId9"/>
    <p:sldId id="264" r:id="rId10"/>
    <p:sldId id="276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37E6-8315-425B-9949-8372E182F98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785926"/>
            <a:ext cx="5700730" cy="1470025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2060"/>
                </a:solidFill>
              </a:rPr>
              <a:t>Іван Франко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42-7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4429156" cy="51909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92933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Діти Івана Франка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126055"/>
          </a:xfrm>
        </p:spPr>
        <p:txBody>
          <a:bodyPr>
            <a:normAutofit/>
          </a:bodyPr>
          <a:lstStyle/>
          <a:p>
            <a:r>
              <a:rPr lang="ru-RU" dirty="0" smtClean="0"/>
              <a:t>У 1899 р. Франко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складу РУРП </a:t>
            </a:r>
            <a:r>
              <a:rPr lang="ru-RU" dirty="0" err="1" smtClean="0"/>
              <a:t>і</a:t>
            </a:r>
            <a:r>
              <a:rPr lang="ru-RU" dirty="0" smtClean="0"/>
              <a:t> став членом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національно-демократичної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підтримці</a:t>
            </a:r>
            <a:r>
              <a:rPr lang="ru-RU" dirty="0" smtClean="0"/>
              <a:t> М. </a:t>
            </a:r>
            <a:r>
              <a:rPr lang="ru-RU" dirty="0" err="1" smtClean="0"/>
              <a:t>Грушевського</a:t>
            </a:r>
            <a:r>
              <a:rPr lang="ru-RU" dirty="0" smtClean="0"/>
              <a:t> став </a:t>
            </a:r>
            <a:r>
              <a:rPr lang="ru-RU" dirty="0" err="1" smtClean="0"/>
              <a:t>дійсним</a:t>
            </a:r>
            <a:r>
              <a:rPr lang="ru-RU" dirty="0" smtClean="0"/>
              <a:t>  (1899; 1904 - </a:t>
            </a:r>
            <a:r>
              <a:rPr lang="ru-RU" dirty="0" err="1" smtClean="0"/>
              <a:t>почесним</a:t>
            </a:r>
            <a:r>
              <a:rPr lang="ru-RU" dirty="0" smtClean="0"/>
              <a:t>) членом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.. Т. </a:t>
            </a:r>
            <a:r>
              <a:rPr lang="ru-RU" dirty="0" err="1" smtClean="0"/>
              <a:t>Шевченка</a:t>
            </a:r>
            <a:r>
              <a:rPr lang="ru-RU" dirty="0" smtClean="0"/>
              <a:t>,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відійшов</a:t>
            </a:r>
            <a:r>
              <a:rPr lang="ru-RU" dirty="0" smtClean="0"/>
              <a:t> од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присвятив</a:t>
            </a:r>
            <a:r>
              <a:rPr lang="ru-RU" dirty="0" smtClean="0"/>
              <a:t> себе </a:t>
            </a:r>
            <a:r>
              <a:rPr lang="ru-RU" dirty="0" err="1" smtClean="0"/>
              <a:t>літературній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науковій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філологічну</a:t>
            </a:r>
            <a:r>
              <a:rPr lang="ru-RU" dirty="0" smtClean="0"/>
              <a:t> </a:t>
            </a:r>
            <a:r>
              <a:rPr lang="ru-RU" dirty="0" err="1" smtClean="0"/>
              <a:t>секцію</a:t>
            </a:r>
            <a:r>
              <a:rPr lang="ru-RU" dirty="0" smtClean="0"/>
              <a:t> (1898-1901; 1903-1912) та </a:t>
            </a:r>
            <a:r>
              <a:rPr lang="ru-RU" dirty="0" err="1" smtClean="0"/>
              <a:t>етнографічну</a:t>
            </a:r>
            <a:r>
              <a:rPr lang="ru-RU" dirty="0" smtClean="0"/>
              <a:t> </a:t>
            </a:r>
            <a:r>
              <a:rPr lang="ru-RU" dirty="0" err="1" smtClean="0"/>
              <a:t>комісію</a:t>
            </a:r>
            <a:r>
              <a:rPr lang="ru-RU" dirty="0" smtClean="0"/>
              <a:t> НТШ (1898-1900; 1908-191);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співредактором</a:t>
            </a:r>
            <a:r>
              <a:rPr lang="ru-RU" dirty="0" smtClean="0"/>
              <a:t> журналу „</a:t>
            </a:r>
            <a:r>
              <a:rPr lang="ru-RU" dirty="0" err="1" smtClean="0"/>
              <a:t>Літературно-науковий</a:t>
            </a:r>
            <a:r>
              <a:rPr lang="ru-RU" dirty="0" smtClean="0"/>
              <a:t> </a:t>
            </a:r>
            <a:r>
              <a:rPr lang="ru-RU" dirty="0" err="1" smtClean="0"/>
              <a:t>вісник</a:t>
            </a:r>
            <a:r>
              <a:rPr lang="ru-RU" dirty="0" smtClean="0"/>
              <a:t>" ( 1898-1907;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М. </a:t>
            </a:r>
            <a:r>
              <a:rPr lang="ru-RU" dirty="0" err="1" smtClean="0"/>
              <a:t>Грушевським</a:t>
            </a:r>
            <a:r>
              <a:rPr lang="ru-RU" dirty="0" smtClean="0"/>
              <a:t> та В. Гнатюком).</a:t>
            </a:r>
            <a:endParaRPr lang="ru-RU" dirty="0"/>
          </a:p>
        </p:txBody>
      </p:sp>
      <p:pic>
        <p:nvPicPr>
          <p:cNvPr id="8194" name="Picture 2" descr="C:\Users\Intel\Documents\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929066"/>
            <a:ext cx="3714776" cy="24509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340369"/>
          </a:xfrm>
        </p:spPr>
        <p:txBody>
          <a:bodyPr>
            <a:normAutofit/>
          </a:bodyPr>
          <a:lstStyle/>
          <a:p>
            <a:r>
              <a:rPr lang="ru-RU" dirty="0" err="1" smtClean="0"/>
              <a:t>Громадська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особисте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культурою </a:t>
            </a:r>
            <a:r>
              <a:rPr lang="ru-RU" dirty="0" err="1" smtClean="0"/>
              <a:t>колишньою</a:t>
            </a:r>
            <a:r>
              <a:rPr lang="ru-RU" dirty="0" smtClean="0"/>
              <a:t> </a:t>
            </a:r>
            <a:r>
              <a:rPr lang="ru-RU" dirty="0" err="1" smtClean="0"/>
              <a:t>Станиславівщиною</a:t>
            </a:r>
            <a:r>
              <a:rPr lang="ru-RU" dirty="0" smtClean="0"/>
              <a:t>. На </a:t>
            </a:r>
            <a:r>
              <a:rPr lang="ru-RU" dirty="0" err="1" smtClean="0"/>
              <a:t>Прикарпаття</a:t>
            </a:r>
            <a:r>
              <a:rPr lang="ru-RU" dirty="0" smtClean="0"/>
              <a:t> привела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подорожей</a:t>
            </a:r>
            <a:r>
              <a:rPr lang="ru-RU" dirty="0" smtClean="0"/>
              <a:t>,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замилування</a:t>
            </a:r>
            <a:r>
              <a:rPr lang="ru-RU" dirty="0" smtClean="0"/>
              <a:t> красою </a:t>
            </a:r>
            <a:r>
              <a:rPr lang="ru-RU" dirty="0" err="1" smtClean="0"/>
              <a:t>природи</a:t>
            </a:r>
            <a:r>
              <a:rPr lang="ru-RU" dirty="0" smtClean="0"/>
              <a:t>. З </a:t>
            </a:r>
            <a:r>
              <a:rPr lang="ru-RU" dirty="0" err="1" smtClean="0"/>
              <a:t>Коломиєю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- </a:t>
            </a:r>
            <a:r>
              <a:rPr lang="ru-RU" dirty="0" err="1" smtClean="0"/>
              <a:t>громадська</a:t>
            </a:r>
            <a:r>
              <a:rPr lang="ru-RU" dirty="0" smtClean="0"/>
              <a:t> та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(1893 р., </a:t>
            </a:r>
            <a:r>
              <a:rPr lang="ru-RU" dirty="0" err="1" smtClean="0"/>
              <a:t>виступ</a:t>
            </a:r>
            <a:r>
              <a:rPr lang="ru-RU" dirty="0" smtClean="0"/>
              <a:t> на перших </a:t>
            </a:r>
            <a:r>
              <a:rPr lang="ru-RU" dirty="0" err="1" smtClean="0"/>
              <a:t>зборах</a:t>
            </a:r>
            <a:r>
              <a:rPr lang="ru-RU" dirty="0" smtClean="0"/>
              <a:t> радикального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„Народна воля", </a:t>
            </a:r>
            <a:r>
              <a:rPr lang="ru-RU" dirty="0" err="1" smtClean="0"/>
              <a:t>передвиборних</a:t>
            </a:r>
            <a:r>
              <a:rPr lang="ru-RU" dirty="0" smtClean="0"/>
              <a:t> </a:t>
            </a:r>
            <a:r>
              <a:rPr lang="ru-RU" dirty="0" err="1" smtClean="0"/>
              <a:t>зборах</a:t>
            </a:r>
            <a:r>
              <a:rPr lang="ru-RU" dirty="0" smtClean="0"/>
              <a:t> до </a:t>
            </a:r>
            <a:r>
              <a:rPr lang="ru-RU" dirty="0" err="1" smtClean="0"/>
              <a:t>Галицького</a:t>
            </a:r>
            <a:r>
              <a:rPr lang="ru-RU" dirty="0" smtClean="0"/>
              <a:t> сейму; </a:t>
            </a:r>
            <a:r>
              <a:rPr lang="ru-RU" dirty="0" err="1" smtClean="0"/>
              <a:t>видання</a:t>
            </a:r>
            <a:r>
              <a:rPr lang="ru-RU" dirty="0" smtClean="0"/>
              <a:t> журналу „Народ");  </a:t>
            </a:r>
            <a:r>
              <a:rPr lang="ru-RU" dirty="0" err="1" smtClean="0"/>
              <a:t>неодноразове</a:t>
            </a:r>
            <a:r>
              <a:rPr lang="ru-RU" dirty="0" smtClean="0"/>
              <a:t> </a:t>
            </a:r>
            <a:r>
              <a:rPr lang="ru-RU" dirty="0" err="1" smtClean="0"/>
              <a:t>ув'язнення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та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229600" cy="5126055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зізнанням</a:t>
            </a:r>
            <a:r>
              <a:rPr lang="ru-RU" dirty="0" smtClean="0"/>
              <a:t> Франка,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взаємини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жінками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пережив три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: до Ольги </a:t>
            </a:r>
            <a:r>
              <a:rPr lang="ru-RU" dirty="0" err="1" smtClean="0"/>
              <a:t>Рошкевич</a:t>
            </a:r>
            <a:r>
              <a:rPr lang="ru-RU" dirty="0" smtClean="0"/>
              <a:t>, </a:t>
            </a:r>
            <a:r>
              <a:rPr lang="ru-RU" dirty="0" err="1" smtClean="0"/>
              <a:t>Юзефи</a:t>
            </a:r>
            <a:r>
              <a:rPr lang="ru-RU" dirty="0" smtClean="0"/>
              <a:t> </a:t>
            </a:r>
            <a:r>
              <a:rPr lang="ru-RU" dirty="0" err="1" smtClean="0"/>
              <a:t>Дзвонковської</a:t>
            </a:r>
            <a:r>
              <a:rPr lang="ru-RU" dirty="0" smtClean="0"/>
              <a:t> та </a:t>
            </a:r>
            <a:r>
              <a:rPr lang="ru-RU" dirty="0" err="1" smtClean="0"/>
              <a:t>Целіни</a:t>
            </a:r>
            <a:r>
              <a:rPr lang="ru-RU" dirty="0" smtClean="0"/>
              <a:t> </a:t>
            </a:r>
            <a:r>
              <a:rPr lang="ru-RU" dirty="0" err="1" smtClean="0"/>
              <a:t>Журовської</a:t>
            </a:r>
            <a:r>
              <a:rPr lang="ru-RU" dirty="0" smtClean="0"/>
              <a:t>,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знайшло</a:t>
            </a:r>
            <a:r>
              <a:rPr lang="ru-RU" dirty="0" smtClean="0"/>
              <a:t> </a:t>
            </a:r>
            <a:r>
              <a:rPr lang="ru-RU" dirty="0" err="1" smtClean="0"/>
              <a:t>вияв</a:t>
            </a:r>
            <a:r>
              <a:rPr lang="ru-RU" dirty="0" smtClean="0"/>
              <a:t> у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928670"/>
            <a:ext cx="3214710" cy="535782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1472" y="1142984"/>
            <a:ext cx="4038600" cy="5383219"/>
          </a:xfrm>
        </p:spPr>
        <p:txBody>
          <a:bodyPr>
            <a:normAutofit/>
          </a:bodyPr>
          <a:lstStyle/>
          <a:p>
            <a:r>
              <a:rPr lang="ru-RU" dirty="0" smtClean="0"/>
              <a:t>Першим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почуттям</a:t>
            </a:r>
            <a:r>
              <a:rPr lang="ru-RU" dirty="0" smtClean="0"/>
              <a:t> юного Франка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попівни</a:t>
            </a:r>
            <a:r>
              <a:rPr lang="ru-RU" dirty="0" smtClean="0"/>
              <a:t> Ольги </a:t>
            </a:r>
            <a:r>
              <a:rPr lang="ru-RU" dirty="0" err="1" smtClean="0"/>
              <a:t>Рошкевич</a:t>
            </a:r>
            <a:r>
              <a:rPr lang="ru-RU" dirty="0" smtClean="0"/>
              <a:t>. Вона мала добру </a:t>
            </a:r>
            <a:r>
              <a:rPr lang="ru-RU" dirty="0" err="1" smtClean="0"/>
              <a:t>освіту</a:t>
            </a:r>
            <a:r>
              <a:rPr lang="ru-RU" dirty="0" smtClean="0"/>
              <a:t>: </a:t>
            </a:r>
            <a:r>
              <a:rPr lang="ru-RU" dirty="0" err="1" smtClean="0"/>
              <a:t>володіла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та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, </a:t>
            </a:r>
            <a:r>
              <a:rPr lang="ru-RU" dirty="0" err="1" smtClean="0"/>
              <a:t>захоплювалася</a:t>
            </a:r>
            <a:r>
              <a:rPr lang="ru-RU" dirty="0" smtClean="0"/>
              <a:t> </a:t>
            </a:r>
            <a:r>
              <a:rPr lang="ru-RU" dirty="0" err="1" smtClean="0"/>
              <a:t>збиранням</a:t>
            </a:r>
            <a:r>
              <a:rPr lang="ru-RU" dirty="0" smtClean="0"/>
              <a:t> </a:t>
            </a:r>
            <a:r>
              <a:rPr lang="ru-RU" dirty="0" err="1" smtClean="0"/>
              <a:t>етнографічних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мала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Батьки Ольги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заохочували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дружбу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Іваном</a:t>
            </a:r>
            <a:r>
              <a:rPr lang="ru-RU" dirty="0" smtClean="0"/>
              <a:t>, </a:t>
            </a:r>
            <a:r>
              <a:rPr lang="ru-RU" dirty="0" err="1" smtClean="0"/>
              <a:t>сподіваючись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зробить</a:t>
            </a:r>
            <a:r>
              <a:rPr lang="ru-RU" dirty="0" smtClean="0"/>
              <a:t> </a:t>
            </a:r>
            <a:r>
              <a:rPr lang="ru-RU" dirty="0" err="1" smtClean="0"/>
              <a:t>блискучу</a:t>
            </a:r>
            <a:r>
              <a:rPr lang="ru-RU" dirty="0" smtClean="0"/>
              <a:t> </a:t>
            </a:r>
            <a:r>
              <a:rPr lang="ru-RU" dirty="0" err="1" smtClean="0"/>
              <a:t>кар'єру</a:t>
            </a:r>
            <a:r>
              <a:rPr lang="ru-RU" dirty="0" smtClean="0"/>
              <a:t>. Та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арешту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ув'язнення</a:t>
            </a:r>
            <a:r>
              <a:rPr lang="ru-RU" dirty="0" smtClean="0"/>
              <a:t> заборонили </a:t>
            </a:r>
            <a:r>
              <a:rPr lang="ru-RU" dirty="0" err="1" smtClean="0"/>
              <a:t>з'являтися</a:t>
            </a:r>
            <a:r>
              <a:rPr lang="ru-RU" dirty="0" smtClean="0"/>
              <a:t> в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домі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20" y="1428736"/>
            <a:ext cx="564357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Ти</a:t>
            </a:r>
            <a:r>
              <a:rPr lang="ru-RU" i="1" dirty="0" smtClean="0"/>
              <a:t> одна моя правдивая </a:t>
            </a:r>
            <a:r>
              <a:rPr lang="ru-RU" i="1" dirty="0" err="1" smtClean="0"/>
              <a:t>любов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Та, </a:t>
            </a:r>
            <a:r>
              <a:rPr lang="ru-RU" i="1" dirty="0" err="1" smtClean="0"/>
              <a:t>що</a:t>
            </a:r>
            <a:r>
              <a:rPr lang="ru-RU" i="1" dirty="0" smtClean="0"/>
              <a:t> не </a:t>
            </a:r>
            <a:r>
              <a:rPr lang="ru-RU" i="1" dirty="0" err="1" smtClean="0"/>
              <a:t>суджено</a:t>
            </a:r>
            <a:r>
              <a:rPr lang="ru-RU" i="1" dirty="0" smtClean="0"/>
              <a:t> в </a:t>
            </a:r>
            <a:r>
              <a:rPr lang="ru-RU" i="1" dirty="0" err="1" smtClean="0"/>
              <a:t>житті</a:t>
            </a:r>
            <a:r>
              <a:rPr lang="ru-RU" i="1" dirty="0" smtClean="0"/>
              <a:t> </a:t>
            </a:r>
            <a:r>
              <a:rPr lang="ru-RU" i="1" dirty="0" err="1" smtClean="0"/>
              <a:t>їй</a:t>
            </a:r>
            <a:r>
              <a:rPr lang="ru-RU" i="1" dirty="0" smtClean="0"/>
              <a:t> </a:t>
            </a:r>
            <a:r>
              <a:rPr lang="ru-RU" i="1" dirty="0" err="1" smtClean="0"/>
              <a:t>вдовольниться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err="1" smtClean="0"/>
              <a:t>Ти</a:t>
            </a:r>
            <a:r>
              <a:rPr lang="ru-RU" i="1" dirty="0" smtClean="0"/>
              <a:t> </a:t>
            </a:r>
            <a:r>
              <a:rPr lang="ru-RU" i="1" dirty="0" err="1" smtClean="0"/>
              <a:t>найтайніший</a:t>
            </a:r>
            <a:r>
              <a:rPr lang="ru-RU" i="1" dirty="0" smtClean="0"/>
              <a:t> </a:t>
            </a:r>
            <a:r>
              <a:rPr lang="ru-RU" i="1" dirty="0" err="1" smtClean="0"/>
              <a:t>порив</a:t>
            </a:r>
            <a:r>
              <a:rPr lang="ru-RU" i="1" dirty="0" smtClean="0"/>
              <a:t> той, </a:t>
            </a:r>
            <a:r>
              <a:rPr lang="ru-RU" i="1" dirty="0" err="1" smtClean="0"/>
              <a:t>що</a:t>
            </a:r>
            <a:r>
              <a:rPr lang="ru-RU" i="1" dirty="0" smtClean="0"/>
              <a:t> бурить кров,</a:t>
            </a:r>
            <a:br>
              <a:rPr lang="ru-RU" i="1" dirty="0" smtClean="0"/>
            </a:br>
            <a:r>
              <a:rPr lang="ru-RU" i="1" dirty="0" err="1" smtClean="0"/>
              <a:t>Підносить</a:t>
            </a:r>
            <a:r>
              <a:rPr lang="ru-RU" i="1" dirty="0" smtClean="0"/>
              <a:t> грудь, та ба - </a:t>
            </a:r>
            <a:r>
              <a:rPr lang="ru-RU" i="1" dirty="0" err="1" smtClean="0"/>
              <a:t>ніколи</a:t>
            </a:r>
            <a:r>
              <a:rPr lang="ru-RU" i="1" dirty="0" smtClean="0"/>
              <a:t> не </a:t>
            </a:r>
            <a:r>
              <a:rPr lang="ru-RU" i="1" dirty="0" err="1" smtClean="0"/>
              <a:t>сповниться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                                </a:t>
            </a:r>
            <a:r>
              <a:rPr lang="ru-RU" i="1" dirty="0" err="1" smtClean="0"/>
              <a:t>Іван</a:t>
            </a:r>
            <a:r>
              <a:rPr lang="ru-RU" i="1" dirty="0" smtClean="0"/>
              <a:t> Франко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6_5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615975" cy="4472551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4138642" cy="5340369"/>
          </a:xfrm>
        </p:spPr>
        <p:txBody>
          <a:bodyPr>
            <a:normAutofit/>
          </a:bodyPr>
          <a:lstStyle/>
          <a:p>
            <a:r>
              <a:rPr lang="ru-RU" dirty="0" smtClean="0"/>
              <a:t>Про красу </a:t>
            </a:r>
            <a:r>
              <a:rPr lang="ru-RU" dirty="0" err="1" smtClean="0"/>
              <a:t>Юзефи</a:t>
            </a:r>
            <a:r>
              <a:rPr lang="ru-RU" dirty="0" smtClean="0"/>
              <a:t> </a:t>
            </a:r>
            <a:r>
              <a:rPr lang="ru-RU" dirty="0" err="1" smtClean="0"/>
              <a:t>Дзвонковської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начитанність</a:t>
            </a:r>
            <a:r>
              <a:rPr lang="ru-RU" dirty="0" smtClean="0"/>
              <a:t>, </a:t>
            </a:r>
            <a:r>
              <a:rPr lang="ru-RU" dirty="0" err="1" smtClean="0"/>
              <a:t>передові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оригінальні</a:t>
            </a:r>
            <a:r>
              <a:rPr lang="ru-RU" dirty="0" smtClean="0"/>
              <a:t> погляди </a:t>
            </a:r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почув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польських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При </a:t>
            </a:r>
            <a:r>
              <a:rPr lang="ru-RU" dirty="0" err="1" smtClean="0"/>
              <a:t>зустрічі</a:t>
            </a:r>
            <a:r>
              <a:rPr lang="ru-RU" dirty="0" smtClean="0"/>
              <a:t> на Франка Юзефа справила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ж </a:t>
            </a:r>
            <a:r>
              <a:rPr lang="ru-RU" dirty="0" err="1" smtClean="0"/>
              <a:t>палко</a:t>
            </a:r>
            <a:r>
              <a:rPr lang="ru-RU" dirty="0" smtClean="0"/>
              <a:t> </a:t>
            </a:r>
            <a:r>
              <a:rPr lang="ru-RU" dirty="0" err="1" smtClean="0"/>
              <a:t>закохався</a:t>
            </a:r>
            <a:r>
              <a:rPr lang="ru-RU" dirty="0" smtClean="0"/>
              <a:t>. І </a:t>
            </a:r>
            <a:r>
              <a:rPr lang="ru-RU" dirty="0" err="1" smtClean="0"/>
              <a:t>вирішує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Ольги </a:t>
            </a:r>
            <a:r>
              <a:rPr lang="ru-RU" dirty="0" err="1" smtClean="0"/>
              <a:t>Рошкевич</a:t>
            </a:r>
            <a:r>
              <a:rPr lang="ru-RU" dirty="0" smtClean="0"/>
              <a:t> Юзефа </a:t>
            </a:r>
            <a:r>
              <a:rPr lang="ru-RU" dirty="0" err="1" smtClean="0"/>
              <a:t>саме</a:t>
            </a:r>
            <a:r>
              <a:rPr lang="ru-RU" dirty="0" smtClean="0"/>
              <a:t> та </a:t>
            </a:r>
            <a:r>
              <a:rPr lang="ru-RU" dirty="0" err="1" smtClean="0"/>
              <a:t>жінка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його</a:t>
            </a:r>
            <a:r>
              <a:rPr lang="ru-RU" dirty="0" smtClean="0"/>
              <a:t> дружиною.</a:t>
            </a:r>
            <a:br>
              <a:rPr lang="ru-RU" dirty="0" smtClean="0"/>
            </a:br>
            <a:r>
              <a:rPr lang="ru-RU" dirty="0" smtClean="0"/>
              <a:t>     Та </a:t>
            </a:r>
            <a:r>
              <a:rPr lang="ru-RU" dirty="0" err="1" smtClean="0"/>
              <a:t>Юзя</a:t>
            </a:r>
            <a:r>
              <a:rPr lang="ru-RU" dirty="0" smtClean="0"/>
              <a:t> не </a:t>
            </a:r>
            <a:r>
              <a:rPr lang="ru-RU" dirty="0" err="1" smtClean="0"/>
              <a:t>відповіла</a:t>
            </a:r>
            <a:r>
              <a:rPr lang="ru-RU" dirty="0" smtClean="0"/>
              <a:t> </a:t>
            </a:r>
            <a:r>
              <a:rPr lang="ru-RU" dirty="0" err="1" smtClean="0"/>
              <a:t>взаємністю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страждав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ujef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857232"/>
            <a:ext cx="3465161" cy="4787129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err="1" smtClean="0"/>
              <a:t>Ти</a:t>
            </a:r>
            <a:r>
              <a:rPr lang="ru-RU" i="1" dirty="0" smtClean="0"/>
              <a:t> океан: </a:t>
            </a:r>
            <a:r>
              <a:rPr lang="ru-RU" i="1" dirty="0" err="1" smtClean="0"/>
              <a:t>маниш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потопляєш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err="1" smtClean="0"/>
              <a:t>Ти</a:t>
            </a:r>
            <a:r>
              <a:rPr lang="ru-RU" i="1" dirty="0" smtClean="0"/>
              <a:t> рай, </a:t>
            </a:r>
            <a:r>
              <a:rPr lang="ru-RU" i="1" dirty="0" err="1" smtClean="0"/>
              <a:t>добутий</a:t>
            </a:r>
            <a:r>
              <a:rPr lang="ru-RU" i="1" dirty="0" smtClean="0"/>
              <a:t> за </a:t>
            </a:r>
            <a:r>
              <a:rPr lang="ru-RU" i="1" dirty="0" err="1" smtClean="0"/>
              <a:t>ціну</a:t>
            </a:r>
            <a:r>
              <a:rPr lang="ru-RU" i="1" dirty="0" smtClean="0"/>
              <a:t> оков.</a:t>
            </a:r>
            <a:br>
              <a:rPr lang="ru-RU" i="1" dirty="0" smtClean="0"/>
            </a:br>
            <a:r>
              <a:rPr lang="ru-RU" i="1" dirty="0" err="1" smtClean="0"/>
              <a:t>Ти</a:t>
            </a:r>
            <a:r>
              <a:rPr lang="ru-RU" i="1" dirty="0" smtClean="0"/>
              <a:t> </a:t>
            </a:r>
            <a:r>
              <a:rPr lang="ru-RU" i="1" dirty="0" err="1" smtClean="0"/>
              <a:t>літо</a:t>
            </a:r>
            <a:r>
              <a:rPr lang="ru-RU" i="1" dirty="0" smtClean="0"/>
              <a:t>: </a:t>
            </a:r>
            <a:r>
              <a:rPr lang="ru-RU" i="1" dirty="0" err="1" smtClean="0"/>
              <a:t>грієш</a:t>
            </a:r>
            <a:r>
              <a:rPr lang="ru-RU" i="1" dirty="0" smtClean="0"/>
              <a:t> враз </a:t>
            </a:r>
            <a:r>
              <a:rPr lang="ru-RU" i="1" dirty="0" err="1" smtClean="0"/>
              <a:t>і</a:t>
            </a:r>
            <a:r>
              <a:rPr lang="ru-RU" i="1" dirty="0" smtClean="0"/>
              <a:t> громом </a:t>
            </a:r>
            <a:r>
              <a:rPr lang="ru-RU" i="1" dirty="0" err="1" smtClean="0"/>
              <a:t>убиваєш</a:t>
            </a:r>
            <a:r>
              <a:rPr lang="ru-RU" i="1" dirty="0" smtClean="0"/>
              <a:t>…</a:t>
            </a:r>
          </a:p>
          <a:p>
            <a:pPr>
              <a:buNone/>
            </a:pPr>
            <a:r>
              <a:rPr lang="uk-UA" i="1" dirty="0" smtClean="0"/>
              <a:t>                      Іван Франко   </a:t>
            </a:r>
            <a:endParaRPr lang="ru-RU" dirty="0"/>
          </a:p>
        </p:txBody>
      </p:sp>
      <p:pic>
        <p:nvPicPr>
          <p:cNvPr id="5" name="Содержимое 4" descr="ujef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05912"/>
            <a:ext cx="3143272" cy="4342439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138642" cy="5197493"/>
          </a:xfrm>
        </p:spPr>
        <p:txBody>
          <a:bodyPr>
            <a:normAutofit/>
          </a:bodyPr>
          <a:lstStyle/>
          <a:p>
            <a:r>
              <a:rPr lang="ru-RU" dirty="0" smtClean="0"/>
              <a:t>Одна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найромантичніших</a:t>
            </a:r>
            <a:r>
              <a:rPr lang="ru-RU" dirty="0" smtClean="0"/>
              <a:t> </a:t>
            </a:r>
            <a:r>
              <a:rPr lang="ru-RU" dirty="0" err="1" smtClean="0"/>
              <a:t>історій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уже </a:t>
            </a:r>
            <a:r>
              <a:rPr lang="ru-RU" dirty="0" err="1" smtClean="0"/>
              <a:t>одруженого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Целіни</a:t>
            </a:r>
            <a:r>
              <a:rPr lang="ru-RU" dirty="0" smtClean="0"/>
              <a:t> </a:t>
            </a:r>
            <a:r>
              <a:rPr lang="ru-RU" dirty="0" err="1" smtClean="0"/>
              <a:t>Журавської</a:t>
            </a:r>
            <a:r>
              <a:rPr lang="ru-RU" dirty="0" smtClean="0"/>
              <a:t> - </a:t>
            </a:r>
            <a:r>
              <a:rPr lang="ru-RU" dirty="0" err="1" smtClean="0"/>
              <a:t>дівчини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голівкою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богині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за </a:t>
            </a:r>
            <a:r>
              <a:rPr lang="ru-RU" dirty="0" err="1" smtClean="0"/>
              <a:t>прозаїчних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,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касовим</a:t>
            </a:r>
            <a:r>
              <a:rPr lang="ru-RU" dirty="0" smtClean="0"/>
              <a:t> </a:t>
            </a:r>
            <a:r>
              <a:rPr lang="ru-RU" dirty="0" err="1" smtClean="0"/>
              <a:t>віконцем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Львова.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знов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знов</a:t>
            </a:r>
            <a:r>
              <a:rPr lang="ru-RU" dirty="0" smtClean="0"/>
              <a:t> приходив до </a:t>
            </a:r>
            <a:r>
              <a:rPr lang="ru-RU" dirty="0" err="1" smtClean="0"/>
              <a:t>пошти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Але </a:t>
            </a:r>
            <a:r>
              <a:rPr lang="ru-RU" dirty="0" err="1" smtClean="0"/>
              <a:t>гордовита</a:t>
            </a:r>
            <a:r>
              <a:rPr lang="ru-RU" dirty="0" smtClean="0"/>
              <a:t> </a:t>
            </a:r>
            <a:r>
              <a:rPr lang="ru-RU" dirty="0" err="1" smtClean="0"/>
              <a:t>красуня</a:t>
            </a:r>
            <a:r>
              <a:rPr lang="ru-RU" dirty="0" smtClean="0"/>
              <a:t> не </a:t>
            </a:r>
            <a:r>
              <a:rPr lang="ru-RU" dirty="0" err="1" smtClean="0"/>
              <a:t>покохала</a:t>
            </a:r>
            <a:r>
              <a:rPr lang="ru-RU" dirty="0" smtClean="0"/>
              <a:t> "русина"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рудим</a:t>
            </a:r>
            <a:r>
              <a:rPr lang="ru-RU" dirty="0" smtClean="0"/>
              <a:t> </a:t>
            </a:r>
            <a:r>
              <a:rPr lang="ru-RU" dirty="0" err="1" smtClean="0"/>
              <a:t>волоссям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651538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000108"/>
            <a:ext cx="4000528" cy="5034785"/>
          </a:xfr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i="1" dirty="0" smtClean="0"/>
              <a:t>За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, красавице, я так тебе люблю,</a:t>
            </a:r>
            <a:br>
              <a:rPr lang="ru-RU" sz="2400" i="1" dirty="0" smtClean="0"/>
            </a:b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серце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треплеться</a:t>
            </a:r>
            <a:r>
              <a:rPr lang="ru-RU" sz="2400" i="1" dirty="0" smtClean="0"/>
              <a:t> в грудях </a:t>
            </a:r>
            <a:r>
              <a:rPr lang="ru-RU" sz="2400" i="1" dirty="0" err="1" smtClean="0"/>
              <a:t>несамовито</a:t>
            </a:r>
            <a:r>
              <a:rPr lang="ru-RU" sz="2400" i="1" dirty="0" smtClean="0"/>
              <a:t>,</a:t>
            </a:r>
            <a:br>
              <a:rPr lang="ru-RU" sz="2400" i="1" dirty="0" smtClean="0"/>
            </a:br>
            <a:r>
              <a:rPr lang="ru-RU" sz="2400" i="1" dirty="0" smtClean="0"/>
              <a:t>Коли </a:t>
            </a:r>
            <a:r>
              <a:rPr lang="ru-RU" sz="2400" i="1" dirty="0" err="1" smtClean="0"/>
              <a:t>проходиш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повз</a:t>
            </a:r>
            <a:r>
              <a:rPr lang="ru-RU" sz="2400" i="1" dirty="0" smtClean="0"/>
              <a:t> мене </a:t>
            </a:r>
            <a:r>
              <a:rPr lang="ru-RU" sz="2400" i="1" dirty="0" err="1" smtClean="0"/>
              <a:t>гордовито</a:t>
            </a:r>
            <a:r>
              <a:rPr lang="ru-RU" sz="2400" i="1" dirty="0" smtClean="0"/>
              <a:t>?</a:t>
            </a:r>
            <a:br>
              <a:rPr lang="ru-RU" sz="2400" i="1" dirty="0" smtClean="0"/>
            </a:br>
            <a:r>
              <a:rPr lang="ru-RU" sz="2400" i="1" dirty="0" smtClean="0"/>
              <a:t>За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я тужу так,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мучусь,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терплю?</a:t>
            </a:r>
          </a:p>
          <a:p>
            <a:pPr>
              <a:buNone/>
            </a:pPr>
            <a:r>
              <a:rPr lang="uk-UA" sz="2400" i="1" dirty="0" smtClean="0"/>
              <a:t>                          Іван Франко</a:t>
            </a:r>
          </a:p>
        </p:txBody>
      </p:sp>
      <p:pic>
        <p:nvPicPr>
          <p:cNvPr id="5" name="Содержимое 4" descr="58_75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428736"/>
            <a:ext cx="3500462" cy="4667282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0694" y="600076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(1856 - 1916)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onstantia" pitchFamily="18" charset="0"/>
              </a:rPr>
              <a:t>«Я </a:t>
            </a:r>
            <a:r>
              <a:rPr lang="ru-RU" sz="3200" b="1" i="1" dirty="0" err="1" smtClean="0">
                <a:latin typeface="Constantia" pitchFamily="18" charset="0"/>
              </a:rPr>
              <a:t>син</a:t>
            </a:r>
            <a:r>
              <a:rPr lang="ru-RU" sz="3200" b="1" i="1" dirty="0" smtClean="0">
                <a:latin typeface="Constantia" pitchFamily="18" charset="0"/>
              </a:rPr>
              <a:t> народу, </a:t>
            </a:r>
            <a:r>
              <a:rPr lang="ru-RU" sz="3200" b="1" i="1" dirty="0" err="1" smtClean="0">
                <a:latin typeface="Constantia" pitchFamily="18" charset="0"/>
              </a:rPr>
              <a:t>що</a:t>
            </a:r>
            <a:r>
              <a:rPr lang="ru-RU" sz="3200" b="1" i="1" dirty="0" smtClean="0">
                <a:latin typeface="Constantia" pitchFamily="18" charset="0"/>
              </a:rPr>
              <a:t> </a:t>
            </a:r>
            <a:r>
              <a:rPr lang="ru-RU" sz="3200" b="1" i="1" dirty="0" err="1" smtClean="0">
                <a:latin typeface="Constantia" pitchFamily="18" charset="0"/>
              </a:rPr>
              <a:t>вгору</a:t>
            </a:r>
            <a:r>
              <a:rPr lang="ru-RU" sz="3200" b="1" i="1" dirty="0" smtClean="0">
                <a:latin typeface="Constantia" pitchFamily="18" charset="0"/>
              </a:rPr>
              <a:t> </a:t>
            </a:r>
            <a:r>
              <a:rPr lang="ru-RU" sz="3200" b="1" i="1" dirty="0" err="1" smtClean="0">
                <a:latin typeface="Constantia" pitchFamily="18" charset="0"/>
              </a:rPr>
              <a:t>йде</a:t>
            </a:r>
            <a:r>
              <a:rPr lang="ru-RU" sz="3200" b="1" i="1" dirty="0" smtClean="0">
                <a:latin typeface="Constantia" pitchFamily="18" charset="0"/>
              </a:rPr>
              <a:t>»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21468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Іван Франко</a:t>
            </a:r>
            <a:endParaRPr lang="ru-RU" sz="2000" b="1" dirty="0"/>
          </a:p>
        </p:txBody>
      </p:sp>
      <p:pic>
        <p:nvPicPr>
          <p:cNvPr id="1026" name="Picture 2" descr="C:\Users\Intel\Documents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3436939" cy="52309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411807"/>
          </a:xfrm>
        </p:spPr>
        <p:txBody>
          <a:bodyPr>
            <a:normAutofit/>
          </a:bodyPr>
          <a:lstStyle/>
          <a:p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40-літньої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Франко </a:t>
            </a:r>
            <a:r>
              <a:rPr lang="ru-RU" dirty="0" err="1" smtClean="0"/>
              <a:t>плідно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як </a:t>
            </a: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(поет, </a:t>
            </a:r>
            <a:r>
              <a:rPr lang="ru-RU" dirty="0" err="1" smtClean="0"/>
              <a:t>прозаїк</a:t>
            </a:r>
            <a:r>
              <a:rPr lang="ru-RU" dirty="0" smtClean="0"/>
              <a:t>, драматург)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перекладач</a:t>
            </a:r>
            <a:r>
              <a:rPr lang="ru-RU" dirty="0" smtClean="0"/>
              <a:t>, </a:t>
            </a:r>
            <a:r>
              <a:rPr lang="ru-RU" dirty="0" err="1" smtClean="0"/>
              <a:t>літературний</a:t>
            </a:r>
            <a:r>
              <a:rPr lang="ru-RU" dirty="0" smtClean="0"/>
              <a:t> критик,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публіцист</a:t>
            </a:r>
            <a:r>
              <a:rPr lang="ru-RU" dirty="0" smtClean="0"/>
              <a:t>, </a:t>
            </a:r>
            <a:r>
              <a:rPr lang="ru-RU" dirty="0" err="1" smtClean="0"/>
              <a:t>багатогранний</a:t>
            </a:r>
            <a:r>
              <a:rPr lang="ru-RU" dirty="0" smtClean="0"/>
              <a:t> учений - </a:t>
            </a:r>
            <a:r>
              <a:rPr lang="ru-RU" dirty="0" err="1" smtClean="0"/>
              <a:t>літературо</a:t>
            </a:r>
            <a:r>
              <a:rPr lang="ru-RU" dirty="0" smtClean="0"/>
              <a:t>-, </a:t>
            </a:r>
            <a:r>
              <a:rPr lang="ru-RU" dirty="0" err="1" smtClean="0"/>
              <a:t>мово</a:t>
            </a:r>
            <a:r>
              <a:rPr lang="ru-RU" dirty="0" smtClean="0"/>
              <a:t>-, </a:t>
            </a:r>
            <a:r>
              <a:rPr lang="ru-RU" dirty="0" err="1" smtClean="0"/>
              <a:t>перекладо</a:t>
            </a:r>
            <a:r>
              <a:rPr lang="ru-RU" dirty="0" smtClean="0"/>
              <a:t>-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мистецтвознавець</a:t>
            </a:r>
            <a:r>
              <a:rPr lang="ru-RU" dirty="0" smtClean="0"/>
              <a:t>, </a:t>
            </a:r>
            <a:r>
              <a:rPr lang="ru-RU" dirty="0" err="1" smtClean="0"/>
              <a:t>етнолог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фольклорист.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r>
              <a:rPr lang="ru-RU" dirty="0" smtClean="0"/>
              <a:t>, писаний </a:t>
            </a:r>
            <a:r>
              <a:rPr lang="ru-RU" dirty="0" err="1" smtClean="0"/>
              <a:t>українською</a:t>
            </a:r>
            <a:r>
              <a:rPr lang="ru-RU" dirty="0" smtClean="0"/>
              <a:t>, </a:t>
            </a:r>
            <a:r>
              <a:rPr lang="ru-RU" dirty="0" err="1" smtClean="0"/>
              <a:t>німецькою</a:t>
            </a:r>
            <a:r>
              <a:rPr lang="ru-RU" dirty="0" smtClean="0"/>
              <a:t>, </a:t>
            </a:r>
            <a:r>
              <a:rPr lang="ru-RU" dirty="0" err="1" smtClean="0"/>
              <a:t>польською</a:t>
            </a:r>
            <a:r>
              <a:rPr lang="ru-RU" dirty="0" smtClean="0"/>
              <a:t>, </a:t>
            </a:r>
            <a:r>
              <a:rPr lang="ru-RU" dirty="0" err="1" smtClean="0"/>
              <a:t>російською</a:t>
            </a:r>
            <a:r>
              <a:rPr lang="ru-RU" dirty="0" smtClean="0"/>
              <a:t>, </a:t>
            </a:r>
            <a:r>
              <a:rPr lang="ru-RU" dirty="0" err="1" smtClean="0"/>
              <a:t>болгарською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, за </a:t>
            </a:r>
            <a:r>
              <a:rPr lang="ru-RU" dirty="0" err="1" smtClean="0"/>
              <a:t>приблизними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100 </a:t>
            </a:r>
            <a:r>
              <a:rPr lang="ru-RU" dirty="0" err="1" smtClean="0"/>
              <a:t>томів</a:t>
            </a:r>
            <a:r>
              <a:rPr lang="ru-RU" dirty="0" smtClean="0"/>
              <a:t>. </a:t>
            </a:r>
            <a:r>
              <a:rPr lang="ru-RU" dirty="0" err="1" smtClean="0"/>
              <a:t>Усього</a:t>
            </a:r>
            <a:r>
              <a:rPr lang="ru-RU" dirty="0" smtClean="0"/>
              <a:t> за </a:t>
            </a:r>
            <a:r>
              <a:rPr lang="ru-RU" dirty="0" err="1" smtClean="0"/>
              <a:t>життя</a:t>
            </a:r>
            <a:r>
              <a:rPr lang="ru-RU" dirty="0" smtClean="0"/>
              <a:t> Франка </a:t>
            </a:r>
            <a:r>
              <a:rPr lang="ru-RU" dirty="0" err="1" smtClean="0"/>
              <a:t>окремими</a:t>
            </a:r>
            <a:r>
              <a:rPr lang="ru-RU" dirty="0" smtClean="0"/>
              <a:t> книгами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220 </a:t>
            </a:r>
            <a:r>
              <a:rPr lang="ru-RU" dirty="0" err="1" smtClean="0"/>
              <a:t>видань</a:t>
            </a:r>
            <a:r>
              <a:rPr lang="ru-RU" dirty="0" smtClean="0"/>
              <a:t> у т. ч.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60 </a:t>
            </a:r>
            <a:r>
              <a:rPr lang="ru-RU" dirty="0" err="1" smtClean="0"/>
              <a:t>збірок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оригінальних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.  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великого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в  50 томах,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половиною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 І. Я. Франка. Але </a:t>
            </a:r>
            <a:r>
              <a:rPr lang="ru-RU" dirty="0" err="1" smtClean="0"/>
              <a:t>й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незвичайні</a:t>
            </a:r>
            <a:r>
              <a:rPr lang="ru-RU" dirty="0" smtClean="0"/>
              <a:t> </a:t>
            </a:r>
            <a:r>
              <a:rPr lang="ru-RU" dirty="0" err="1" smtClean="0"/>
              <a:t>здобутки</a:t>
            </a:r>
            <a:r>
              <a:rPr lang="ru-RU" dirty="0" smtClean="0"/>
              <a:t>: 7 </a:t>
            </a:r>
            <a:r>
              <a:rPr lang="ru-RU" dirty="0" err="1" smtClean="0"/>
              <a:t>томів</a:t>
            </a:r>
            <a:r>
              <a:rPr lang="ru-RU" dirty="0" smtClean="0"/>
              <a:t> </a:t>
            </a:r>
            <a:r>
              <a:rPr lang="ru-RU" dirty="0" err="1" smtClean="0"/>
              <a:t>оригінальної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, 6 - </a:t>
            </a:r>
            <a:r>
              <a:rPr lang="ru-RU" dirty="0" err="1" smtClean="0"/>
              <a:t>перекладної</a:t>
            </a:r>
            <a:r>
              <a:rPr lang="ru-RU" dirty="0" smtClean="0"/>
              <a:t>, 9 </a:t>
            </a:r>
            <a:r>
              <a:rPr lang="ru-RU" dirty="0" err="1" smtClean="0"/>
              <a:t>томів</a:t>
            </a:r>
            <a:r>
              <a:rPr lang="ru-RU" dirty="0" smtClean="0"/>
              <a:t> </a:t>
            </a:r>
            <a:r>
              <a:rPr lang="ru-RU" dirty="0" err="1" smtClean="0"/>
              <a:t>оригінальної</a:t>
            </a:r>
            <a:r>
              <a:rPr lang="ru-RU" dirty="0" smtClean="0"/>
              <a:t> </a:t>
            </a:r>
            <a:r>
              <a:rPr lang="ru-RU" dirty="0" err="1" smtClean="0"/>
              <a:t>прози</a:t>
            </a:r>
            <a:r>
              <a:rPr lang="ru-RU" dirty="0" smtClean="0"/>
              <a:t>, 2 томи </a:t>
            </a:r>
            <a:r>
              <a:rPr lang="ru-RU" dirty="0" err="1" smtClean="0"/>
              <a:t>драматичних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354329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 1908 року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погіршився</a:t>
            </a:r>
            <a:r>
              <a:rPr lang="ru-RU" dirty="0" smtClean="0"/>
              <a:t> стан </a:t>
            </a:r>
            <a:r>
              <a:rPr lang="ru-RU" dirty="0" err="1" smtClean="0"/>
              <a:t>здоров'я</a:t>
            </a:r>
            <a:r>
              <a:rPr lang="ru-RU" dirty="0" smtClean="0"/>
              <a:t>. 28 </a:t>
            </a:r>
            <a:r>
              <a:rPr lang="ru-RU" dirty="0" err="1" smtClean="0"/>
              <a:t>травня</a:t>
            </a:r>
            <a:r>
              <a:rPr lang="ru-RU" dirty="0" smtClean="0"/>
              <a:t> 1916 року </a:t>
            </a:r>
            <a:r>
              <a:rPr lang="ru-RU" dirty="0" err="1" smtClean="0"/>
              <a:t>Іван</a:t>
            </a:r>
            <a:r>
              <a:rPr lang="ru-RU" dirty="0" smtClean="0"/>
              <a:t> Якович Франко помер. </a:t>
            </a:r>
            <a:r>
              <a:rPr lang="ru-RU" dirty="0" err="1" smtClean="0"/>
              <a:t>Похований</a:t>
            </a:r>
            <a:r>
              <a:rPr lang="ru-RU" dirty="0" smtClean="0"/>
              <a:t> на </a:t>
            </a:r>
            <a:r>
              <a:rPr lang="ru-RU" dirty="0" err="1" smtClean="0"/>
              <a:t>Личаківському</a:t>
            </a:r>
            <a:r>
              <a:rPr lang="ru-RU" dirty="0" smtClean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 Львова.</a:t>
            </a:r>
            <a:endParaRPr lang="ru-RU" dirty="0"/>
          </a:p>
        </p:txBody>
      </p:sp>
      <p:pic>
        <p:nvPicPr>
          <p:cNvPr id="4" name="Рисунок 3" descr="450px-Нагуєвичі_Фран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0042"/>
            <a:ext cx="3571900" cy="4762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76" y="5500702"/>
            <a:ext cx="384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r>
              <a:rPr lang="ru-RU" dirty="0" smtClean="0"/>
              <a:t> Франку в </a:t>
            </a:r>
            <a:r>
              <a:rPr lang="ru-RU" dirty="0" err="1" smtClean="0"/>
              <a:t>с.Нагуєвичі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i="1" dirty="0" smtClean="0">
                <a:solidFill>
                  <a:schemeClr val="tx1"/>
                </a:solidFill>
              </a:rPr>
              <a:t>«Як не </a:t>
            </a:r>
            <a:r>
              <a:rPr lang="ru-RU" i="1" dirty="0" err="1" smtClean="0">
                <a:solidFill>
                  <a:schemeClr val="tx1"/>
                </a:solidFill>
              </a:rPr>
              <a:t>міг</a:t>
            </a:r>
            <a:r>
              <a:rPr lang="ru-RU" i="1" dirty="0" smtClean="0">
                <a:solidFill>
                  <a:schemeClr val="tx1"/>
                </a:solidFill>
              </a:rPr>
              <a:t> Леонардо да </a:t>
            </a:r>
            <a:r>
              <a:rPr lang="ru-RU" i="1" dirty="0" err="1" smtClean="0">
                <a:solidFill>
                  <a:schemeClr val="tx1"/>
                </a:solidFill>
              </a:rPr>
              <a:t>Вінчі</a:t>
            </a:r>
            <a:r>
              <a:rPr lang="ru-RU" i="1" dirty="0" smtClean="0">
                <a:solidFill>
                  <a:schemeClr val="tx1"/>
                </a:solidFill>
              </a:rPr>
              <a:t> бути </a:t>
            </a:r>
            <a:r>
              <a:rPr lang="ru-RU" i="1" dirty="0" err="1" smtClean="0">
                <a:solidFill>
                  <a:schemeClr val="tx1"/>
                </a:solidFill>
              </a:rPr>
              <a:t>тільки</a:t>
            </a:r>
            <a:r>
              <a:rPr lang="ru-RU" i="1" dirty="0" smtClean="0">
                <a:solidFill>
                  <a:schemeClr val="tx1"/>
                </a:solidFill>
              </a:rPr>
              <a:t> живописцем </a:t>
            </a:r>
            <a:r>
              <a:rPr lang="ru-RU" i="1" dirty="0" err="1" smtClean="0">
                <a:solidFill>
                  <a:schemeClr val="tx1"/>
                </a:solidFill>
              </a:rPr>
              <a:t>або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тільки</a:t>
            </a:r>
            <a:r>
              <a:rPr lang="ru-RU" i="1" dirty="0" smtClean="0">
                <a:solidFill>
                  <a:schemeClr val="tx1"/>
                </a:solidFill>
              </a:rPr>
              <a:t> скульптором, так не </a:t>
            </a:r>
            <a:r>
              <a:rPr lang="ru-RU" i="1" dirty="0" err="1" smtClean="0">
                <a:solidFill>
                  <a:schemeClr val="tx1"/>
                </a:solidFill>
              </a:rPr>
              <a:t>народжений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був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Іван</a:t>
            </a:r>
            <a:r>
              <a:rPr lang="ru-RU" i="1" dirty="0" smtClean="0">
                <a:solidFill>
                  <a:schemeClr val="tx1"/>
                </a:solidFill>
              </a:rPr>
              <a:t> Франко на те, </a:t>
            </a:r>
            <a:r>
              <a:rPr lang="ru-RU" i="1" dirty="0" err="1" smtClean="0">
                <a:solidFill>
                  <a:schemeClr val="tx1"/>
                </a:solidFill>
              </a:rPr>
              <a:t>щоб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усю</a:t>
            </a:r>
            <a:r>
              <a:rPr lang="ru-RU" i="1" dirty="0" smtClean="0">
                <a:solidFill>
                  <a:schemeClr val="tx1"/>
                </a:solidFill>
              </a:rPr>
              <a:t> силу </a:t>
            </a:r>
            <a:r>
              <a:rPr lang="ru-RU" i="1" dirty="0" err="1" smtClean="0">
                <a:solidFill>
                  <a:schemeClr val="tx1"/>
                </a:solidFill>
              </a:rPr>
              <a:t>свого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розуму</a:t>
            </a:r>
            <a:r>
              <a:rPr lang="ru-RU" i="1" dirty="0" smtClean="0">
                <a:solidFill>
                  <a:schemeClr val="tx1"/>
                </a:solidFill>
              </a:rPr>
              <a:t>, темпераменту </a:t>
            </a:r>
            <a:r>
              <a:rPr lang="ru-RU" i="1" dirty="0" err="1" smtClean="0">
                <a:solidFill>
                  <a:schemeClr val="tx1"/>
                </a:solidFill>
              </a:rPr>
              <a:t>й</a:t>
            </a:r>
            <a:r>
              <a:rPr lang="ru-RU" i="1" dirty="0" smtClean="0">
                <a:solidFill>
                  <a:schemeClr val="tx1"/>
                </a:solidFill>
              </a:rPr>
              <a:t> талану </a:t>
            </a:r>
            <a:r>
              <a:rPr lang="ru-RU" i="1" dirty="0" err="1" smtClean="0">
                <a:solidFill>
                  <a:schemeClr val="tx1"/>
                </a:solidFill>
              </a:rPr>
              <a:t>спрямувати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якимось</a:t>
            </a:r>
            <a:r>
              <a:rPr lang="ru-RU" i="1" dirty="0" smtClean="0">
                <a:solidFill>
                  <a:schemeClr val="tx1"/>
                </a:solidFill>
              </a:rPr>
              <a:t> одним </a:t>
            </a:r>
            <a:r>
              <a:rPr lang="ru-RU" i="1" dirty="0" err="1" smtClean="0">
                <a:solidFill>
                  <a:schemeClr val="tx1"/>
                </a:solidFill>
              </a:rPr>
              <a:t>річищем</a:t>
            </a:r>
            <a:r>
              <a:rPr lang="ru-RU" i="1" dirty="0" smtClean="0">
                <a:solidFill>
                  <a:schemeClr val="tx1"/>
                </a:solidFill>
              </a:rPr>
              <a:t>... Франко </a:t>
            </a:r>
            <a:r>
              <a:rPr lang="ru-RU" i="1" dirty="0" err="1" smtClean="0">
                <a:solidFill>
                  <a:schemeClr val="tx1"/>
                </a:solidFill>
              </a:rPr>
              <a:t>був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народжений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поетом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але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він</a:t>
            </a:r>
            <a:r>
              <a:rPr lang="ru-RU" i="1" dirty="0" smtClean="0">
                <a:solidFill>
                  <a:schemeClr val="tx1"/>
                </a:solidFill>
              </a:rPr>
              <a:t> же </a:t>
            </a:r>
            <a:r>
              <a:rPr lang="ru-RU" i="1" dirty="0" err="1" smtClean="0">
                <a:solidFill>
                  <a:schemeClr val="tx1"/>
                </a:solidFill>
              </a:rPr>
              <a:t>був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народжений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прозаїком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ученим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дослідником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громадським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діячем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Його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творча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діяльність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нагадує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складний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прекрасний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поліфонічний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твір</a:t>
            </a:r>
            <a:r>
              <a:rPr lang="ru-RU" i="1" dirty="0" smtClean="0">
                <a:solidFill>
                  <a:schemeClr val="tx1"/>
                </a:solidFill>
              </a:rPr>
              <a:t>: </a:t>
            </a:r>
            <a:r>
              <a:rPr lang="ru-RU" i="1" dirty="0" err="1" smtClean="0">
                <a:solidFill>
                  <a:schemeClr val="tx1"/>
                </a:solidFill>
              </a:rPr>
              <a:t>багато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мелодій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багато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контрастів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гострі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поєднання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звуків</a:t>
            </a:r>
            <a:r>
              <a:rPr lang="ru-RU" i="1" dirty="0" smtClean="0">
                <a:solidFill>
                  <a:schemeClr val="tx1"/>
                </a:solidFill>
              </a:rPr>
              <a:t>— </a:t>
            </a:r>
            <a:r>
              <a:rPr lang="ru-RU" i="1" dirty="0" err="1" smtClean="0">
                <a:solidFill>
                  <a:schemeClr val="tx1"/>
                </a:solidFill>
              </a:rPr>
              <a:t>але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зрештою</a:t>
            </a:r>
            <a:r>
              <a:rPr lang="ru-RU" i="1" dirty="0" smtClean="0">
                <a:solidFill>
                  <a:schemeClr val="tx1"/>
                </a:solidFill>
              </a:rPr>
              <a:t>, все </a:t>
            </a:r>
            <a:r>
              <a:rPr lang="ru-RU" i="1" dirty="0" err="1" smtClean="0">
                <a:solidFill>
                  <a:schemeClr val="tx1"/>
                </a:solidFill>
              </a:rPr>
              <a:t>зливається</a:t>
            </a:r>
            <a:r>
              <a:rPr lang="ru-RU" i="1" dirty="0" smtClean="0">
                <a:solidFill>
                  <a:schemeClr val="tx1"/>
                </a:solidFill>
              </a:rPr>
              <a:t> в </a:t>
            </a:r>
            <a:r>
              <a:rPr lang="ru-RU" i="1" dirty="0" err="1" smtClean="0">
                <a:solidFill>
                  <a:schemeClr val="tx1"/>
                </a:solidFill>
              </a:rPr>
              <a:t>світлу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гармонію</a:t>
            </a:r>
            <a:r>
              <a:rPr lang="ru-RU" i="1" dirty="0" smtClean="0">
                <a:solidFill>
                  <a:schemeClr val="tx1"/>
                </a:solidFill>
              </a:rPr>
              <a:t>».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57214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onstantia" pitchFamily="18" charset="0"/>
              </a:rPr>
              <a:t>Максим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Рильський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2050" name="Picture 2" descr="C:\Users\Intel\Documents\bacb5020fee9c04da4602ca48bdb76e7713194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86124"/>
            <a:ext cx="4932211" cy="21193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  Якович Франко - </a:t>
            </a:r>
            <a:r>
              <a:rPr lang="ru-RU" dirty="0" err="1" smtClean="0"/>
              <a:t>знакова</a:t>
            </a:r>
            <a:r>
              <a:rPr lang="ru-RU" dirty="0" smtClean="0"/>
              <a:t> </a:t>
            </a:r>
            <a:r>
              <a:rPr lang="ru-RU" dirty="0" err="1" smtClean="0"/>
              <a:t>постать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та 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Поет, </a:t>
            </a:r>
            <a:r>
              <a:rPr lang="ru-RU" dirty="0" err="1" smtClean="0"/>
              <a:t>прозаїк</a:t>
            </a:r>
            <a:r>
              <a:rPr lang="ru-RU" dirty="0" smtClean="0"/>
              <a:t>, драматург, </a:t>
            </a:r>
            <a:r>
              <a:rPr lang="ru-RU" dirty="0" err="1" smtClean="0"/>
              <a:t>вчений</a:t>
            </a:r>
            <a:r>
              <a:rPr lang="ru-RU" dirty="0" smtClean="0"/>
              <a:t>, </a:t>
            </a:r>
            <a:r>
              <a:rPr lang="ru-RU" dirty="0" err="1" smtClean="0"/>
              <a:t>етнограф</a:t>
            </a:r>
            <a:r>
              <a:rPr lang="ru-RU" dirty="0" smtClean="0"/>
              <a:t>, фольклорист, </a:t>
            </a:r>
            <a:r>
              <a:rPr lang="ru-RU" dirty="0" err="1" smtClean="0"/>
              <a:t>історик</a:t>
            </a:r>
            <a:r>
              <a:rPr lang="ru-RU" dirty="0" smtClean="0"/>
              <a:t>, </a:t>
            </a:r>
            <a:r>
              <a:rPr lang="ru-RU" dirty="0" err="1" smtClean="0"/>
              <a:t>філософ</a:t>
            </a:r>
            <a:r>
              <a:rPr lang="ru-RU" dirty="0" smtClean="0"/>
              <a:t>, </a:t>
            </a:r>
            <a:r>
              <a:rPr lang="ru-RU" dirty="0" err="1" smtClean="0"/>
              <a:t>соціолог</a:t>
            </a:r>
            <a:r>
              <a:rPr lang="ru-RU" dirty="0" smtClean="0"/>
              <a:t>, </a:t>
            </a:r>
            <a:r>
              <a:rPr lang="ru-RU" dirty="0" err="1" smtClean="0"/>
              <a:t>економіст</a:t>
            </a:r>
            <a:r>
              <a:rPr lang="ru-RU" dirty="0" smtClean="0"/>
              <a:t>, </a:t>
            </a:r>
            <a:r>
              <a:rPr lang="ru-RU" dirty="0" err="1" smtClean="0"/>
              <a:t>журналіст</a:t>
            </a:r>
            <a:r>
              <a:rPr lang="ru-RU" dirty="0" smtClean="0"/>
              <a:t>, </a:t>
            </a:r>
            <a:r>
              <a:rPr lang="ru-RU" dirty="0" err="1" smtClean="0"/>
              <a:t>перекладач</a:t>
            </a:r>
            <a:r>
              <a:rPr lang="ru-RU" dirty="0" smtClean="0"/>
              <a:t>, </a:t>
            </a:r>
            <a:r>
              <a:rPr lang="ru-RU" dirty="0" err="1" smtClean="0"/>
              <a:t>громадсько-політичний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Intel\Documents\152-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3071834" cy="4835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210080" cy="5500726"/>
          </a:xfrm>
        </p:spPr>
        <p:txBody>
          <a:bodyPr>
            <a:normAutofit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народився</a:t>
            </a:r>
            <a:r>
              <a:rPr lang="ru-RU" dirty="0" smtClean="0"/>
              <a:t> 27 </a:t>
            </a:r>
            <a:r>
              <a:rPr lang="ru-RU" dirty="0" err="1" smtClean="0"/>
              <a:t>серпня</a:t>
            </a:r>
            <a:r>
              <a:rPr lang="ru-RU" dirty="0" smtClean="0"/>
              <a:t> 1856-го року в 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Нагуєвичі</a:t>
            </a:r>
            <a:r>
              <a:rPr lang="ru-RU" dirty="0" smtClean="0"/>
              <a:t> </a:t>
            </a:r>
            <a:r>
              <a:rPr lang="ru-RU" dirty="0" err="1" smtClean="0"/>
              <a:t>Дрогобицького</a:t>
            </a:r>
            <a:r>
              <a:rPr lang="ru-RU" dirty="0" smtClean="0"/>
              <a:t> </a:t>
            </a:r>
            <a:r>
              <a:rPr lang="ru-RU" dirty="0" err="1" smtClean="0"/>
              <a:t>повіту</a:t>
            </a:r>
            <a:r>
              <a:rPr lang="ru-RU" dirty="0" smtClean="0"/>
              <a:t> у 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Галичині</a:t>
            </a:r>
            <a:r>
              <a:rPr lang="ru-RU" dirty="0" smtClean="0"/>
              <a:t>, </a:t>
            </a:r>
            <a:r>
              <a:rPr lang="ru-RU" dirty="0" err="1" smtClean="0"/>
              <a:t>поблизуБорислава</a:t>
            </a:r>
            <a:r>
              <a:rPr lang="ru-RU" dirty="0" smtClean="0"/>
              <a:t>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заможного</a:t>
            </a:r>
            <a:r>
              <a:rPr lang="ru-RU" dirty="0" smtClean="0"/>
              <a:t> селянина-коваля Якова Франка. 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Кульчицька</a:t>
            </a:r>
            <a:r>
              <a:rPr lang="ru-RU" dirty="0" smtClean="0"/>
              <a:t>, походила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зубожілого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 </a:t>
            </a:r>
            <a:r>
              <a:rPr lang="ru-RU" dirty="0" err="1" smtClean="0"/>
              <a:t>шляхетського</a:t>
            </a:r>
            <a:r>
              <a:rPr lang="ru-RU" dirty="0" smtClean="0"/>
              <a:t> роду </a:t>
            </a:r>
            <a:r>
              <a:rPr lang="ru-RU" dirty="0" err="1" smtClean="0"/>
              <a:t>Кульчицьких</a:t>
            </a:r>
            <a:r>
              <a:rPr lang="ru-RU" dirty="0" smtClean="0"/>
              <a:t>, гербу </a:t>
            </a:r>
            <a:r>
              <a:rPr lang="ru-RU" dirty="0" err="1" smtClean="0"/>
              <a:t>Сас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на 33 роки </a:t>
            </a:r>
            <a:r>
              <a:rPr lang="ru-RU" dirty="0" err="1" smtClean="0"/>
              <a:t>молодшою</a:t>
            </a:r>
            <a:r>
              <a:rPr lang="ru-RU" dirty="0" smtClean="0"/>
              <a:t> за </a:t>
            </a:r>
            <a:r>
              <a:rPr lang="ru-RU" dirty="0" err="1" smtClean="0"/>
              <a:t>чоловіка</a:t>
            </a:r>
            <a:r>
              <a:rPr lang="ru-RU" dirty="0" smtClean="0"/>
              <a:t>. Свою </a:t>
            </a:r>
            <a:r>
              <a:rPr lang="ru-RU" dirty="0" err="1" smtClean="0"/>
              <a:t>селянську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виявлялась</a:t>
            </a:r>
            <a:r>
              <a:rPr lang="ru-RU" dirty="0" smtClean="0"/>
              <a:t> у </a:t>
            </a:r>
            <a:r>
              <a:rPr lang="ru-RU" dirty="0" err="1" smtClean="0"/>
              <a:t>подиву</a:t>
            </a:r>
            <a:r>
              <a:rPr lang="ru-RU" dirty="0" smtClean="0"/>
              <a:t> </a:t>
            </a:r>
            <a:r>
              <a:rPr lang="ru-RU" dirty="0" err="1" smtClean="0"/>
              <a:t>гідній</a:t>
            </a:r>
            <a:r>
              <a:rPr lang="ru-RU" dirty="0" smtClean="0"/>
              <a:t> </a:t>
            </a:r>
            <a:r>
              <a:rPr lang="ru-RU" dirty="0" err="1" smtClean="0"/>
              <a:t>працелюбності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невибагливості</a:t>
            </a:r>
            <a:r>
              <a:rPr lang="ru-RU" dirty="0" smtClean="0"/>
              <a:t> в </a:t>
            </a:r>
            <a:r>
              <a:rPr lang="ru-RU" dirty="0" err="1" smtClean="0"/>
              <a:t>побуті</a:t>
            </a:r>
            <a:r>
              <a:rPr lang="ru-RU" dirty="0" smtClean="0"/>
              <a:t>, Франко </a:t>
            </a:r>
            <a:r>
              <a:rPr lang="ru-RU" dirty="0" err="1" smtClean="0"/>
              <a:t>зберіг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Intel\Documents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534142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5054617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Дрогобицькій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Львівському</a:t>
            </a:r>
            <a:r>
              <a:rPr lang="ru-RU" dirty="0" smtClean="0"/>
              <a:t> (</a:t>
            </a:r>
            <a:r>
              <a:rPr lang="ru-RU" dirty="0" err="1" smtClean="0"/>
              <a:t>філософський</a:t>
            </a:r>
            <a:r>
              <a:rPr lang="ru-RU" dirty="0" smtClean="0"/>
              <a:t> факультет), </a:t>
            </a:r>
            <a:r>
              <a:rPr lang="ru-RU" dirty="0" err="1" smtClean="0"/>
              <a:t>Чернівецькому</a:t>
            </a:r>
            <a:r>
              <a:rPr lang="ru-RU" dirty="0" smtClean="0"/>
              <a:t> та </a:t>
            </a:r>
            <a:r>
              <a:rPr lang="ru-RU" dirty="0" err="1" smtClean="0"/>
              <a:t>Віденському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 Брав участь у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студентського</a:t>
            </a:r>
            <a:r>
              <a:rPr lang="ru-RU" dirty="0" smtClean="0"/>
              <a:t>  „</a:t>
            </a:r>
            <a:r>
              <a:rPr lang="ru-RU" dirty="0" err="1" smtClean="0"/>
              <a:t>Академічного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" „Друг". За </a:t>
            </a:r>
            <a:r>
              <a:rPr lang="ru-RU" dirty="0" err="1" smtClean="0"/>
              <a:t>громадсько-політичну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яку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кваліфіковано</a:t>
            </a:r>
            <a:r>
              <a:rPr lang="ru-RU" dirty="0" smtClean="0"/>
              <a:t> як </a:t>
            </a:r>
            <a:r>
              <a:rPr lang="ru-RU" dirty="0" err="1" smtClean="0"/>
              <a:t>соціалістичну</a:t>
            </a:r>
            <a:r>
              <a:rPr lang="ru-RU" dirty="0" smtClean="0"/>
              <a:t> пропаганду, Франко </a:t>
            </a:r>
            <a:r>
              <a:rPr lang="ru-RU" dirty="0" err="1" smtClean="0"/>
              <a:t>чотири</a:t>
            </a:r>
            <a:r>
              <a:rPr lang="ru-RU" dirty="0" smtClean="0"/>
              <a:t> рази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ув'язнений</a:t>
            </a:r>
            <a:r>
              <a:rPr lang="ru-RU" dirty="0" smtClean="0"/>
              <a:t> </a:t>
            </a:r>
            <a:r>
              <a:rPr lang="ru-RU" dirty="0" err="1" smtClean="0"/>
              <a:t>австрійською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(у 1877, 1880, 1889 </a:t>
            </a:r>
            <a:r>
              <a:rPr lang="ru-RU" dirty="0" err="1" smtClean="0"/>
              <a:t>і</a:t>
            </a:r>
            <a:r>
              <a:rPr lang="ru-RU" dirty="0" smtClean="0"/>
              <a:t> 1892).</a:t>
            </a:r>
            <a:endParaRPr lang="ru-RU" dirty="0"/>
          </a:p>
        </p:txBody>
      </p:sp>
      <p:pic>
        <p:nvPicPr>
          <p:cNvPr id="5" name="Содержимое 4" descr="1896(2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500042"/>
            <a:ext cx="3500462" cy="5512538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285728"/>
            <a:ext cx="4138642" cy="5929354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1870-1880-х Франко </a:t>
            </a:r>
            <a:r>
              <a:rPr lang="ru-RU" sz="1800" dirty="0" err="1" smtClean="0"/>
              <a:t>провадив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активну</a:t>
            </a:r>
            <a:r>
              <a:rPr lang="ru-RU" sz="1800" dirty="0" smtClean="0"/>
              <a:t> </a:t>
            </a:r>
            <a:r>
              <a:rPr lang="ru-RU" sz="1800" dirty="0" err="1" smtClean="0"/>
              <a:t>журналістську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публіцистичну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діяльність</a:t>
            </a:r>
            <a:r>
              <a:rPr lang="ru-RU" sz="1800" dirty="0" smtClean="0"/>
              <a:t>. Разом </a:t>
            </a:r>
            <a:r>
              <a:rPr lang="ru-RU" sz="1800" dirty="0" err="1" smtClean="0"/>
              <a:t>із</a:t>
            </a:r>
            <a:r>
              <a:rPr lang="ru-RU" sz="1800" dirty="0" smtClean="0"/>
              <a:t> М. Павликом </a:t>
            </a:r>
            <a:r>
              <a:rPr lang="ru-RU" sz="1800" dirty="0" err="1" smtClean="0"/>
              <a:t>видавав</a:t>
            </a:r>
            <a:r>
              <a:rPr lang="ru-RU" sz="1800" dirty="0" smtClean="0"/>
              <a:t> журнал „</a:t>
            </a:r>
            <a:r>
              <a:rPr lang="ru-RU" sz="1800" dirty="0" err="1" smtClean="0"/>
              <a:t>Громадський</a:t>
            </a:r>
            <a:r>
              <a:rPr lang="ru-RU" sz="1800" dirty="0" smtClean="0"/>
              <a:t> друг" та альманахи „</a:t>
            </a:r>
            <a:r>
              <a:rPr lang="ru-RU" sz="1800" dirty="0" err="1" smtClean="0"/>
              <a:t>Дзвін</a:t>
            </a:r>
            <a:r>
              <a:rPr lang="ru-RU" sz="1800" dirty="0" smtClean="0"/>
              <a:t>", </a:t>
            </a:r>
            <a:r>
              <a:rPr lang="ru-RU" sz="1800" dirty="0" err="1" smtClean="0"/>
              <a:t>і</a:t>
            </a:r>
            <a:r>
              <a:rPr lang="ru-RU" sz="1800" dirty="0" smtClean="0"/>
              <a:t> „Молот  (1878), </a:t>
            </a:r>
            <a:r>
              <a:rPr lang="ru-RU" sz="1800" dirty="0" err="1" smtClean="0"/>
              <a:t>спільно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І. </a:t>
            </a:r>
            <a:r>
              <a:rPr lang="ru-RU" sz="1800" dirty="0" err="1" smtClean="0"/>
              <a:t>Болеєм</a:t>
            </a:r>
            <a:r>
              <a:rPr lang="ru-RU" sz="1800" dirty="0" smtClean="0"/>
              <a:t> - журнал „</a:t>
            </a:r>
            <a:r>
              <a:rPr lang="ru-RU" sz="1800" dirty="0" err="1" smtClean="0"/>
              <a:t>Світ</a:t>
            </a:r>
            <a:r>
              <a:rPr lang="ru-RU" sz="1800" dirty="0" smtClean="0"/>
              <a:t>" (1881-1882),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гуртком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львівського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студентства</a:t>
            </a:r>
            <a:r>
              <a:rPr lang="ru-RU" sz="1800" dirty="0" smtClean="0"/>
              <a:t>  </a:t>
            </a:r>
            <a:r>
              <a:rPr lang="ru-RU" sz="1800" dirty="0" err="1" smtClean="0"/>
              <a:t>молодіжний</a:t>
            </a:r>
            <a:r>
              <a:rPr lang="ru-RU" sz="1800" dirty="0" smtClean="0"/>
              <a:t> журнал „</a:t>
            </a:r>
            <a:r>
              <a:rPr lang="ru-RU" sz="1800" dirty="0" err="1" smtClean="0"/>
              <a:t>Товариш</a:t>
            </a:r>
            <a:r>
              <a:rPr lang="ru-RU" sz="1800" dirty="0" smtClean="0"/>
              <a:t>" (1888).</a:t>
            </a:r>
            <a:r>
              <a:rPr lang="ru-RU" sz="1800" dirty="0" err="1" smtClean="0"/>
              <a:t>Співпрацював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виданнях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народовців</a:t>
            </a:r>
            <a:r>
              <a:rPr lang="ru-RU" sz="1800" dirty="0" smtClean="0"/>
              <a:t>: </a:t>
            </a:r>
            <a:r>
              <a:rPr lang="ru-RU" sz="1800" dirty="0" err="1" smtClean="0"/>
              <a:t>газеті</a:t>
            </a:r>
            <a:r>
              <a:rPr lang="ru-RU" sz="1800" dirty="0" smtClean="0"/>
              <a:t> „</a:t>
            </a:r>
            <a:r>
              <a:rPr lang="ru-RU" sz="1800" dirty="0" err="1" smtClean="0"/>
              <a:t>Діло</a:t>
            </a:r>
            <a:r>
              <a:rPr lang="ru-RU" sz="1800" dirty="0" smtClean="0"/>
              <a:t> (1883-1886), Журналах „Зоря"(у 1883-1886) та „Правда (1888); </a:t>
            </a:r>
            <a:r>
              <a:rPr lang="ru-RU" sz="1800" dirty="0" err="1" smtClean="0"/>
              <a:t>багатьох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польських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австрійських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часописах</a:t>
            </a:r>
            <a:r>
              <a:rPr lang="ru-RU" sz="1800" dirty="0" smtClean="0"/>
              <a:t>".  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1894-1897 </a:t>
            </a:r>
            <a:r>
              <a:rPr lang="ru-RU" sz="1800" dirty="0" err="1" smtClean="0"/>
              <a:t>рр</a:t>
            </a:r>
            <a:r>
              <a:rPr lang="ru-RU" sz="1800" dirty="0" smtClean="0"/>
              <a:t>. </a:t>
            </a:r>
            <a:r>
              <a:rPr lang="ru-RU" sz="1800" dirty="0" err="1" smtClean="0"/>
              <a:t>редагував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літературно-науковий</a:t>
            </a:r>
            <a:r>
              <a:rPr lang="ru-RU" sz="1800" dirty="0" smtClean="0"/>
              <a:t> журнал „</a:t>
            </a:r>
            <a:r>
              <a:rPr lang="ru-RU" sz="1800" dirty="0" err="1" smtClean="0"/>
              <a:t>Життє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слово</a:t>
            </a:r>
            <a:r>
              <a:rPr lang="ru-RU" sz="2000" dirty="0" smtClean="0"/>
              <a:t>".</a:t>
            </a:r>
            <a:endParaRPr lang="ru-RU" sz="2000" dirty="0"/>
          </a:p>
        </p:txBody>
      </p:sp>
      <p:pic>
        <p:nvPicPr>
          <p:cNvPr id="5122" name="Picture 2" descr="C:\Users\Intel\Documents\2012_N4_lyst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444477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5143536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1881-го року Франко став </a:t>
            </a:r>
            <a:r>
              <a:rPr lang="ru-RU" dirty="0" err="1" smtClean="0"/>
              <a:t>співвидавцем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</a:t>
            </a:r>
            <a:r>
              <a:rPr lang="ru-RU" dirty="0" err="1" smtClean="0"/>
              <a:t>Світ</a:t>
            </a:r>
            <a:r>
              <a:rPr lang="ru-RU" dirty="0" smtClean="0"/>
              <a:t>»,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закриття</a:t>
            </a:r>
            <a:r>
              <a:rPr lang="ru-RU" dirty="0" smtClean="0"/>
              <a:t> (1882)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редакції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«Зоря», </a:t>
            </a:r>
            <a:r>
              <a:rPr lang="ru-RU" dirty="0" err="1" smtClean="0"/>
              <a:t>газеті</a:t>
            </a:r>
            <a:r>
              <a:rPr lang="ru-RU" dirty="0" smtClean="0"/>
              <a:t> «</a:t>
            </a:r>
            <a:r>
              <a:rPr lang="ru-RU" dirty="0" err="1" smtClean="0"/>
              <a:t>Діло</a:t>
            </a:r>
            <a:r>
              <a:rPr lang="ru-RU" dirty="0" smtClean="0"/>
              <a:t>» (1883–1885). </a:t>
            </a:r>
            <a:r>
              <a:rPr lang="ru-RU" dirty="0" err="1" smtClean="0"/>
              <a:t>Зневірившись</a:t>
            </a:r>
            <a:r>
              <a:rPr lang="ru-RU" dirty="0" smtClean="0"/>
              <a:t> у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галицькиминародовцями</a:t>
            </a:r>
            <a:r>
              <a:rPr lang="ru-RU" dirty="0" smtClean="0"/>
              <a:t>, Франко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 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 </a:t>
            </a:r>
            <a:r>
              <a:rPr lang="ru-RU" dirty="0" err="1" smtClean="0"/>
              <a:t>пробував</a:t>
            </a:r>
            <a:r>
              <a:rPr lang="ru-RU" dirty="0" smtClean="0"/>
              <a:t> </a:t>
            </a:r>
            <a:r>
              <a:rPr lang="ru-RU" dirty="0" err="1" smtClean="0"/>
              <a:t>заснувати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незалежний</a:t>
            </a:r>
            <a:r>
              <a:rPr lang="ru-RU" dirty="0" smtClean="0"/>
              <a:t> орган («</a:t>
            </a:r>
            <a:r>
              <a:rPr lang="ru-RU" dirty="0" err="1" smtClean="0"/>
              <a:t>Поступ</a:t>
            </a:r>
            <a:r>
              <a:rPr lang="ru-RU" dirty="0" smtClean="0"/>
              <a:t>»);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їздив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 — 1885 </a:t>
            </a:r>
            <a:r>
              <a:rPr lang="ru-RU" dirty="0" err="1" smtClean="0"/>
              <a:t>і</a:t>
            </a:r>
            <a:r>
              <a:rPr lang="ru-RU" dirty="0" smtClean="0"/>
              <a:t> 1886 року, </a:t>
            </a:r>
            <a:r>
              <a:rPr lang="ru-RU" dirty="0" err="1" smtClean="0"/>
              <a:t>зустрічався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громадсько-культурними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 (</a:t>
            </a:r>
            <a:r>
              <a:rPr lang="ru-RU" dirty="0" err="1" smtClean="0"/>
              <a:t>Миколою</a:t>
            </a:r>
            <a:r>
              <a:rPr lang="ru-RU" dirty="0" smtClean="0"/>
              <a:t> Лисенком, </a:t>
            </a:r>
            <a:r>
              <a:rPr lang="ru-RU" dirty="0" err="1" smtClean="0"/>
              <a:t>Михайлом</a:t>
            </a:r>
            <a:r>
              <a:rPr lang="ru-RU" dirty="0" smtClean="0"/>
              <a:t> </a:t>
            </a:r>
            <a:r>
              <a:rPr lang="ru-RU" dirty="0" err="1" smtClean="0"/>
              <a:t>Старицьким</a:t>
            </a:r>
            <a:r>
              <a:rPr lang="ru-RU" dirty="0" smtClean="0"/>
              <a:t>,  </a:t>
            </a:r>
            <a:r>
              <a:rPr lang="ru-RU" dirty="0" err="1" smtClean="0"/>
              <a:t>Єлисеєм</a:t>
            </a:r>
            <a:r>
              <a:rPr lang="ru-RU" dirty="0" smtClean="0"/>
              <a:t> </a:t>
            </a:r>
            <a:r>
              <a:rPr lang="ru-RU" dirty="0" err="1" smtClean="0"/>
              <a:t>Трегубовим</a:t>
            </a:r>
            <a:r>
              <a:rPr lang="ru-RU" dirty="0" smtClean="0"/>
              <a:t>,  Павлом </a:t>
            </a:r>
            <a:r>
              <a:rPr lang="ru-RU" dirty="0" err="1" smtClean="0"/>
              <a:t>Житецьким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майбутньою</a:t>
            </a:r>
            <a:r>
              <a:rPr lang="ru-RU" dirty="0" smtClean="0"/>
              <a:t> дружиною Ольгою </a:t>
            </a:r>
            <a:r>
              <a:rPr lang="ru-RU" dirty="0" err="1" smtClean="0"/>
              <a:t>Хоружинською</a:t>
            </a:r>
            <a:r>
              <a:rPr lang="ru-RU" dirty="0" smtClean="0"/>
              <a:t>, у </a:t>
            </a:r>
            <a:r>
              <a:rPr lang="ru-RU" dirty="0" err="1" smtClean="0"/>
              <a:t>травні</a:t>
            </a:r>
            <a:r>
              <a:rPr lang="ru-RU" dirty="0" smtClean="0"/>
              <a:t> 1886 року взяв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шлюб</a:t>
            </a:r>
            <a:r>
              <a:rPr lang="ru-RU" dirty="0" smtClean="0"/>
              <a:t> у </a:t>
            </a:r>
            <a:r>
              <a:rPr lang="ru-RU" dirty="0" err="1" smtClean="0"/>
              <a:t>Павлівській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 </a:t>
            </a:r>
            <a:r>
              <a:rPr lang="ru-RU" dirty="0" err="1" smtClean="0"/>
              <a:t>Колеґії</a:t>
            </a:r>
            <a:r>
              <a:rPr lang="ru-RU" dirty="0" smtClean="0"/>
              <a:t> Павла Галагана. </a:t>
            </a:r>
            <a:r>
              <a:rPr lang="ru-RU" dirty="0" err="1" smtClean="0"/>
              <a:t>Одруження</a:t>
            </a:r>
            <a:r>
              <a:rPr lang="ru-RU" dirty="0" smtClean="0"/>
              <a:t> Франка-галичанина </a:t>
            </a:r>
            <a:r>
              <a:rPr lang="ru-RU" dirty="0" err="1" smtClean="0"/>
              <a:t>з</a:t>
            </a:r>
            <a:r>
              <a:rPr lang="ru-RU" dirty="0" smtClean="0"/>
              <a:t> «</a:t>
            </a:r>
            <a:r>
              <a:rPr lang="ru-RU" dirty="0" err="1" smtClean="0"/>
              <a:t>українкою</a:t>
            </a:r>
            <a:r>
              <a:rPr lang="ru-RU" dirty="0" smtClean="0"/>
              <a:t>» </a:t>
            </a:r>
            <a:r>
              <a:rPr lang="ru-RU" dirty="0" err="1" smtClean="0"/>
              <a:t>сприймалося</a:t>
            </a:r>
            <a:r>
              <a:rPr lang="ru-RU" dirty="0" smtClean="0"/>
              <a:t> </a:t>
            </a:r>
            <a:r>
              <a:rPr lang="ru-RU" dirty="0" err="1" smtClean="0"/>
              <a:t>тодішніми</a:t>
            </a:r>
            <a:r>
              <a:rPr lang="ru-RU" dirty="0" smtClean="0"/>
              <a:t> </a:t>
            </a:r>
            <a:r>
              <a:rPr lang="ru-RU" dirty="0" err="1" smtClean="0"/>
              <a:t>киянами</a:t>
            </a:r>
            <a:r>
              <a:rPr lang="ru-RU" dirty="0" smtClean="0"/>
              <a:t> як </a:t>
            </a:r>
            <a:r>
              <a:rPr lang="ru-RU" dirty="0" err="1" smtClean="0"/>
              <a:t>уособлення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 </a:t>
            </a:r>
            <a:r>
              <a:rPr lang="ru-RU" dirty="0" err="1" smtClean="0"/>
              <a:t>Західної</a:t>
            </a:r>
            <a:r>
              <a:rPr lang="ru-RU" dirty="0" smtClean="0"/>
              <a:t> та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C:\Users\Intel\Documents\f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00174"/>
            <a:ext cx="2540000" cy="3848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4px-Olha_and_Ivan_Frank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642918"/>
            <a:ext cx="4000528" cy="5661124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2571744"/>
            <a:ext cx="3714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Іван</a:t>
            </a:r>
            <a:r>
              <a:rPr lang="ru-RU" sz="2800" dirty="0" smtClean="0"/>
              <a:t> Франко </a:t>
            </a:r>
            <a:r>
              <a:rPr lang="ru-RU" sz="2800" dirty="0" err="1" smtClean="0"/>
              <a:t>з</a:t>
            </a:r>
            <a:r>
              <a:rPr lang="ru-RU" sz="2800" dirty="0" smtClean="0"/>
              <a:t> дружиною Ольгою </a:t>
            </a:r>
            <a:r>
              <a:rPr lang="ru-RU" sz="2800" dirty="0" err="1" smtClean="0"/>
              <a:t>Хоружинською</a:t>
            </a:r>
            <a:r>
              <a:rPr lang="ru-RU" sz="2800" dirty="0" smtClean="0"/>
              <a:t> 1886 р. 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3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56</TotalTime>
  <Words>581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Тема3</vt:lpstr>
      <vt:lpstr>Іван Франко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Франко</dc:title>
  <dc:creator>Taras</dc:creator>
  <cp:lastModifiedBy>Intel</cp:lastModifiedBy>
  <cp:revision>25</cp:revision>
  <dcterms:created xsi:type="dcterms:W3CDTF">2013-12-15T17:21:22Z</dcterms:created>
  <dcterms:modified xsi:type="dcterms:W3CDTF">2013-12-16T11:58:14Z</dcterms:modified>
</cp:coreProperties>
</file>