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69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7204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144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6472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6524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1438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11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039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054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0824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3078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2396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5380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3340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6899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205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630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4CACE-D979-4957-8BBB-940D2588C194}" type="datetimeFigureOut">
              <a:rPr lang="ru-RU" smtClean="0"/>
              <a:pPr/>
              <a:t>07.12.2013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2807-1990-4FCE-8D58-DCF2C51B82B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000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E%D1%84%D1%96%D1%8F_%D0%9A%D0%B8%D1%97%D0%B2%D1%81%D1%8C%D0%BA%D0%B0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uk.wikipedia.org/wiki/%D0%A2%D0%B5%D0%B0%D1%82%D1%80%D0%B0%D0%BB%D1%8C%D0%BD%D0%B5_%D0%BC%D0%B8%D1%81%D1%82%D0%B5%D1%86%D1%82%D0%B2%D0%BE" TargetMode="External"/><Relationship Id="rId7" Type="http://schemas.openxmlformats.org/officeDocument/2006/relationships/hyperlink" Target="http://uk.wikipedia.org/wiki/%D0%9A%D0%B8%D1%97%D0%B2%D1%81%D1%8C%D0%BA%D0%B0_%D0%A0%D1%83%D1%81%D1%8C" TargetMode="External"/><Relationship Id="rId12" Type="http://schemas.openxmlformats.org/officeDocument/2006/relationships/hyperlink" Target="http://uk.wikipedia.org/wiki/%D0%A4%D0%B0%D0%B9%D0%BB:Skomorokh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A%D0%BE%D0%BC%D0%BE%D1%80%D0%BE%D1%85%D0%B8" TargetMode="External"/><Relationship Id="rId11" Type="http://schemas.openxmlformats.org/officeDocument/2006/relationships/hyperlink" Target="http://uk.wikipedia.org/wiki/%D0%9B%D1%8C%D0%B2%D1%96%D0%B2" TargetMode="External"/><Relationship Id="rId5" Type="http://schemas.openxmlformats.org/officeDocument/2006/relationships/hyperlink" Target="http://uk.wikipedia.org/wiki/11_%D1%81%D1%82%D0%BE%D0%BB%D1%96%D1%82%D1%82%D1%8F" TargetMode="External"/><Relationship Id="rId10" Type="http://schemas.openxmlformats.org/officeDocument/2006/relationships/hyperlink" Target="http://uk.wikipedia.org/wiki/1795" TargetMode="External"/><Relationship Id="rId4" Type="http://schemas.openxmlformats.org/officeDocument/2006/relationships/hyperlink" Target="http://uk.wikipedia.org/wiki/%D0%A3%D0%BA%D1%80%D0%B0%D1%97%D0%BD%D0%B0" TargetMode="External"/><Relationship Id="rId9" Type="http://schemas.openxmlformats.org/officeDocument/2006/relationships/hyperlink" Target="http://uk.wikipedia.org/wiki/%D0%9A%D0%B8%D1%97%D0%B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B%D1%82%D0%B0%D0%B2%D0%B0" TargetMode="External"/><Relationship Id="rId2" Type="http://schemas.openxmlformats.org/officeDocument/2006/relationships/hyperlink" Target="http://uk.wikipedia.org/wiki/%D0%9A%D0%BE%D1%82%D0%BB%D1%8F%D1%80%D0%B5%D0%B2%D1%81%D1%8C%D0%BA%D0%B8%D0%B9_%D0%86%D0%B2%D0%B0%D0%BD_%D0%9F%D0%B5%D1%82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uk.wikipedia.org/wiki/%D0%9A%D0%B2%D1%96%D1%82%D0%BA%D0%B0-%D0%9E%D1%81%D0%BD%D0%BE%D0%B2'%D1%8F%D0%BD%D0%B5%D0%BD%D0%BA%D0%BE_%D0%93%D1%80%D0%B8%D0%B3%D0%BE%D1%80%D1%96%D0%B9_%D0%A4%D0%B5%D0%B4%D0%BE%D1%80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A%D1%81%D0%B0%D0%B3%D0%B0%D0%BD%D1%81%D1%8C%D0%BA%D0%B8%D0%B9_%D0%9F%D0%B0%D0%BD%D0%B0%D1%81_%D0%9A%D0%B0%D1%80%D0%BF%D0%BE%D0%B2%D0%B8%D1%87" TargetMode="External"/><Relationship Id="rId3" Type="http://schemas.openxmlformats.org/officeDocument/2006/relationships/hyperlink" Target="http://uk.wikipedia.org/wiki/19_%D1%81%D1%82%D0%BE%D0%BB%D1%96%D1%82%D1%82%D1%8F" TargetMode="External"/><Relationship Id="rId7" Type="http://schemas.openxmlformats.org/officeDocument/2006/relationships/hyperlink" Target="http://uk.wikipedia.org/wiki/%D0%A1%D0%B0%D0%B4%D0%BE%D0%B2%D1%81%D1%8C%D0%BA%D0%B8%D0%B9_%D0%9C%D0%B8%D0%BA%D0%BE%D0%BB%D0%B0_%D0%9A%D0%B0%D1%80%D0%BF%D0%BE%D0%B2%D0%B8%D1%8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0%D0%BF%D0%B5%D0%BD%D0%BA%D0%BE-%D0%9A%D0%B0%D1%80%D0%B8%D0%B9_%D0%86%D0%B2%D0%B0%D0%BD" TargetMode="External"/><Relationship Id="rId5" Type="http://schemas.openxmlformats.org/officeDocument/2006/relationships/hyperlink" Target="http://uk.wikipedia.org/wiki/%D0%9A%D1%80%D0%BE%D0%BF%D0%B8%D0%B2%D0%BD%D0%B8%D1%86%D1%8C%D0%BA%D0%B8%D0%B9_%D0%9C%D0%B0%D1%80%D0%BA%D0%BE_%D0%9B%D1%83%D0%BA%D0%B8%D1%87" TargetMode="External"/><Relationship Id="rId4" Type="http://schemas.openxmlformats.org/officeDocument/2006/relationships/hyperlink" Target="http://uk.wikipedia.org/wiki/%D0%A1%D1%82%D0%B0%D1%80%D0%B8%D1%86%D1%8C%D0%BA%D0%B8%D0%B9_%D0%9C%D0%B8%D1%85%D0%B0%D0%B9%D0%BB%D0%BE_%D0%9F%D0%B5%D1%82%D1%80%D0%BE%D0%B2%D0%B8%D1%87" TargetMode="External"/><Relationship Id="rId9" Type="http://schemas.openxmlformats.org/officeDocument/2006/relationships/hyperlink" Target="http://uk.wikipedia.org/wiki/%D0%97%D0%B0%D0%BD%D1%8C%D0%BA%D0%BE%D0%B2%D0%B5%D1%86%D1%8C%D0%BA%D0%B0_%D0%9C%D0%B0%D1%80%D1%96%D1%8F_%D0%9A%D0%BE%D1%81%D1%82%D1%8F%D0%BD%D1%82%D0%B8%D0%BD%D1%96%D0%B2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4%D0%B0%D0%B9%D0%BB:%D0%84%D0%BB%D0%B8%D1%81%D0%B0%D0%B2%D0%B5%D1%82%D0%B3%D1%80%D0%B0%D0%B4%D1%81%D1%8C%D0%BA%D0%B8%D0%B9%D0%A2%D0%B5%D0%B0%D1%82%D1%8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%D0%A1%D0%B0%D0%B4%D0%BE%D0%B2%D1%81%D1%8C%D0%BA%D0%B8%D0%B9.jpg" TargetMode="External"/><Relationship Id="rId3" Type="http://schemas.openxmlformats.org/officeDocument/2006/relationships/hyperlink" Target="http://uk.wikipedia.org/wiki/%D0%A7%D0%B0%D0%BB%D0%B8%D0%B9_%D0%A1%D0%B0%D0%B2%D0%B0" TargetMode="External"/><Relationship Id="rId7" Type="http://schemas.openxmlformats.org/officeDocument/2006/relationships/hyperlink" Target="http://uk.wikipedia.org/wiki/%D0%93%D0%BE%D0%B3%D0%BE%D0%BB%D1%8C_%D0%9C%D0%B8%D0%BA%D0%BE%D0%BB%D0%B0_%D0%92%D0%B0%D1%81%D0%B8%D0%BB%D1%8C%D0%BE%D0%B2%D0%B8%D1%87" TargetMode="External"/><Relationship Id="rId2" Type="http://schemas.openxmlformats.org/officeDocument/2006/relationships/hyperlink" Target="http://uk.wikipedia.org/wiki/%D0%A5%D0%BC%D0%B5%D0%BB%D1%8C%D0%BD%D0%B8%D1%86%D1%8C%D0%BA%D0%B8%D0%B9_%D0%91%D0%BE%D0%B3%D0%B4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5%D1%81%D1%8F_%D0%A3%D0%BA%D1%80%D0%B0%D1%97%D0%BD%D0%BA%D0%B0" TargetMode="External"/><Relationship Id="rId5" Type="http://schemas.openxmlformats.org/officeDocument/2006/relationships/hyperlink" Target="http://uk.wikipedia.org/wiki/%D0%A1%D1%82%D0%B0%D1%80%D0%B8%D1%86%D1%8C%D0%BA%D0%B0-%D0%A7%D0%B5%D1%80%D0%BD%D1%8F%D1%85%D1%96%D0%B2%D1%81%D1%8C%D0%BA%D0%B0_%D0%9B%D1%8E%D0%B4%D0%BC%D0%B8%D0%BB%D0%B0_%D0%9C%D0%B8%D1%85%D0%B0%D0%B9%D0%BB%D1%96%D0%B2%D0%BD%D0%B0" TargetMode="External"/><Relationship Id="rId4" Type="http://schemas.openxmlformats.org/officeDocument/2006/relationships/hyperlink" Target="http://uk.wikipedia.org/wiki/%D0%94%D0%BE%D1%80%D0%BE%D1%88%D0%B5%D0%BD%D0%BA%D0%BE_%D0%9F%D0%B5%D1%82%D1%80%D0%BE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Театральна культура. Театр корифеїв. Творчий шлях Марії Заньковецької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  <p:pic>
        <p:nvPicPr>
          <p:cNvPr id="13314" name="Picture 2" descr="http://3.bp.blogspot.com/-LBzPfsBySYA/Tt-LoCm3PhI/AAAAAAAAAu8/IbC6qf4oQA0/s1600/thea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456" y="3428999"/>
            <a:ext cx="3810000" cy="3429001"/>
          </a:xfrm>
          <a:prstGeom prst="rect">
            <a:avLst/>
          </a:prstGeom>
          <a:noFill/>
        </p:spPr>
      </p:pic>
      <p:pic>
        <p:nvPicPr>
          <p:cNvPr id="4098" name="Picture 2" descr="http://t1.gstatic.com/images?q=tbn:ANd9GcRA72FNht5VRY5hNJNVwmIh5HKpeovIJn8Q6X6F3dw4PuT-iY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60742"/>
            <a:ext cx="3286148" cy="2857520"/>
          </a:xfrm>
          <a:prstGeom prst="rect">
            <a:avLst/>
          </a:prstGeom>
          <a:noFill/>
        </p:spPr>
      </p:pic>
      <p:pic>
        <p:nvPicPr>
          <p:cNvPr id="1026" name="Picture 2" descr="C:\Users\Intel\Documents\h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00504"/>
            <a:ext cx="4953000" cy="139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2312" y="476672"/>
            <a:ext cx="528638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М. П. </a:t>
            </a:r>
            <a:r>
              <a:rPr lang="ru-RU" dirty="0" err="1" smtClean="0"/>
              <a:t>Старицький</a:t>
            </a:r>
            <a:r>
              <a:rPr lang="ru-RU" dirty="0" smtClean="0"/>
              <a:t> - "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театру"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театру</a:t>
            </a:r>
            <a:r>
              <a:rPr lang="ru-RU" dirty="0" smtClean="0"/>
              <a:t>" назвав </a:t>
            </a:r>
            <a:r>
              <a:rPr lang="ru-RU" dirty="0" err="1" smtClean="0"/>
              <a:t>Михайла</a:t>
            </a:r>
            <a:r>
              <a:rPr lang="ru-RU" dirty="0" smtClean="0"/>
              <a:t> Петровича </a:t>
            </a:r>
            <a:r>
              <a:rPr lang="ru-RU" dirty="0" err="1" smtClean="0"/>
              <a:t>Старицького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Франко, </a:t>
            </a:r>
            <a:r>
              <a:rPr lang="ru-RU" dirty="0" err="1" smtClean="0"/>
              <a:t>відзначивши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видатну</a:t>
            </a:r>
            <a:r>
              <a:rPr lang="ru-RU" dirty="0" smtClean="0"/>
              <a:t> роль у </a:t>
            </a:r>
            <a:r>
              <a:rPr lang="ru-RU" dirty="0" err="1" smtClean="0"/>
              <a:t>становленні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драматургії</a:t>
            </a:r>
            <a:r>
              <a:rPr lang="ru-RU" dirty="0" smtClean="0"/>
              <a:t>.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М. </a:t>
            </a:r>
            <a:r>
              <a:rPr lang="ru-RU" dirty="0" err="1" smtClean="0"/>
              <a:t>Старицький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драматургом, </a:t>
            </a:r>
            <a:r>
              <a:rPr lang="ru-RU" dirty="0" err="1" smtClean="0"/>
              <a:t>і</a:t>
            </a:r>
            <a:r>
              <a:rPr lang="ru-RU" dirty="0" smtClean="0"/>
              <a:t> автором,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режисером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труп. </a:t>
            </a:r>
            <a:r>
              <a:rPr lang="ru-RU" dirty="0" err="1" smtClean="0"/>
              <a:t>Його</a:t>
            </a:r>
            <a:r>
              <a:rPr lang="ru-RU" dirty="0" smtClean="0"/>
              <a:t> перу належать </a:t>
            </a:r>
            <a:r>
              <a:rPr lang="ru-RU" dirty="0" err="1" smtClean="0"/>
              <a:t>п'єси</a:t>
            </a:r>
            <a:r>
              <a:rPr lang="ru-RU" dirty="0" smtClean="0"/>
              <a:t>, в основу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пореформеної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 "Не судилось", "Ой не ходи, </a:t>
            </a:r>
            <a:r>
              <a:rPr lang="ru-RU" dirty="0" err="1" smtClean="0"/>
              <a:t>Грицю</a:t>
            </a:r>
            <a:r>
              <a:rPr lang="ru-RU" dirty="0" smtClean="0"/>
              <a:t>, та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вечорниці</a:t>
            </a:r>
            <a:r>
              <a:rPr lang="ru-RU" dirty="0" smtClean="0"/>
              <a:t>", "У </a:t>
            </a:r>
            <a:r>
              <a:rPr lang="ru-RU" dirty="0" err="1" smtClean="0"/>
              <a:t>темряві</a:t>
            </a:r>
            <a:r>
              <a:rPr lang="ru-RU" dirty="0" smtClean="0"/>
              <a:t>", "</a:t>
            </a:r>
            <a:r>
              <a:rPr lang="ru-RU" dirty="0" err="1" smtClean="0"/>
              <a:t>Розбите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", "Талан". </a:t>
            </a:r>
            <a:endParaRPr lang="uk-UA" dirty="0"/>
          </a:p>
        </p:txBody>
      </p:sp>
      <p:pic>
        <p:nvPicPr>
          <p:cNvPr id="22530" name="Picture 2" descr="http://t0.gstatic.com/images?q=tbn:ANd9GcS3GB4sdbn7deDJQwyIo4egtm-GvcfOfh1KafQo0kE7BOElnz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92726" cy="5879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0.gstatic.com/images?q=tbn:ANd9GcSicEI2gcwjMZYbAccDqmZNseirxib1x5cqUwLC6Rd1KGXbJSLo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4000528" cy="4714908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Sb_CQlj8dsvUEIEar722vXcwH2k7OpyqpPmokxSbkt1qo-ws8b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14340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Марія Заньковецька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2577444"/>
            <a:ext cx="4114800" cy="428055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dirty="0" smtClean="0"/>
              <a:t>Театр для мене, перш за все і після всього, — Храм.</a:t>
            </a:r>
          </a:p>
          <a:p>
            <a:pPr algn="ctr">
              <a:spcBef>
                <a:spcPct val="0"/>
              </a:spcBef>
            </a:pPr>
            <a:r>
              <a:rPr lang="uk-UA" dirty="0" smtClean="0"/>
              <a:t>            </a:t>
            </a:r>
          </a:p>
          <a:p>
            <a:pPr algn="ctr">
              <a:spcBef>
                <a:spcPct val="0"/>
              </a:spcBef>
            </a:pPr>
            <a:r>
              <a:rPr lang="uk-UA" dirty="0" smtClean="0"/>
              <a:t>             М. Заньковецька</a:t>
            </a:r>
          </a:p>
          <a:p>
            <a:endParaRPr lang="uk-UA" dirty="0"/>
          </a:p>
        </p:txBody>
      </p:sp>
      <p:pic>
        <p:nvPicPr>
          <p:cNvPr id="4" name="Рисунок 3" descr="000br2fx.jpg"/>
          <p:cNvPicPr>
            <a:picLocks noChangeAspect="1"/>
          </p:cNvPicPr>
          <p:nvPr/>
        </p:nvPicPr>
        <p:blipFill>
          <a:blip r:embed="rId2" cstate="print"/>
          <a:srcRect l="6575" r="6575"/>
          <a:stretch>
            <a:fillRect/>
          </a:stretch>
        </p:blipFill>
        <p:spPr>
          <a:xfrm>
            <a:off x="395536" y="2057401"/>
            <a:ext cx="3929058" cy="4206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3.gstatic.com/images?q=tbn:ANd9GcSiBRpgMnYJw0DecfHPiBMb6__28N3dEOu-2ya1Fi4YZeqrL_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4000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02882" y="1196752"/>
            <a:ext cx="6858016" cy="6858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rebuchet MS" pitchFamily="34" charset="0"/>
              </a:rPr>
              <a:t>Народилася </a:t>
            </a:r>
            <a:r>
              <a:rPr lang="uk-UA" u="sng" dirty="0" smtClean="0">
                <a:solidFill>
                  <a:srgbClr val="7030A0"/>
                </a:solidFill>
                <a:latin typeface="Trebuchet MS" pitchFamily="34" charset="0"/>
              </a:rPr>
              <a:t>4 серпня (22 липня</a:t>
            </a:r>
            <a:r>
              <a:rPr lang="ru-RU" u="sng" dirty="0" smtClean="0">
                <a:solidFill>
                  <a:srgbClr val="7030A0"/>
                </a:solidFill>
                <a:latin typeface="Trebuchet MS" pitchFamily="34" charset="0"/>
              </a:rPr>
              <a:t>) 1854 року</a:t>
            </a:r>
            <a:r>
              <a:rPr lang="ru-RU" dirty="0" smtClean="0">
                <a:latin typeface="Trebuchet MS" pitchFamily="34" charset="0"/>
              </a:rPr>
              <a:t>,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в </a:t>
            </a:r>
            <a:r>
              <a:rPr lang="uk-UA" dirty="0" smtClean="0">
                <a:latin typeface="Trebuchet MS" pitchFamily="34" charset="0"/>
              </a:rPr>
              <a:t>селі </a:t>
            </a:r>
            <a:r>
              <a:rPr lang="uk-UA" dirty="0" err="1" smtClean="0">
                <a:latin typeface="Trebuchet MS" pitchFamily="34" charset="0"/>
              </a:rPr>
              <a:t>Заньки</a:t>
            </a:r>
            <a:r>
              <a:rPr lang="uk-UA" dirty="0" smtClean="0">
                <a:latin typeface="Trebuchet MS" pitchFamily="34" charset="0"/>
              </a:rPr>
              <a:t> під Ніжином </a:t>
            </a:r>
            <a:r>
              <a:rPr lang="ru-RU" dirty="0" smtClean="0">
                <a:latin typeface="Trebuchet MS" pitchFamily="34" charset="0"/>
              </a:rPr>
              <a:t>на </a:t>
            </a:r>
            <a:r>
              <a:rPr lang="ru-RU" dirty="0" err="1" smtClean="0">
                <a:latin typeface="Trebuchet MS" pitchFamily="34" charset="0"/>
              </a:rPr>
              <a:t>Чернігівщині</a:t>
            </a:r>
            <a:r>
              <a:rPr lang="uk-UA" dirty="0" smtClean="0">
                <a:latin typeface="Trebuchet MS" pitchFamily="34" charset="0"/>
              </a:rPr>
              <a:t> у багатодітній родині дворянина Костянтина Костянтиновича </a:t>
            </a:r>
            <a:r>
              <a:rPr lang="uk-UA" dirty="0" err="1" smtClean="0">
                <a:latin typeface="Trebuchet MS" pitchFamily="34" charset="0"/>
              </a:rPr>
              <a:t>Адасовського</a:t>
            </a:r>
            <a:r>
              <a:rPr lang="uk-UA" dirty="0" smtClean="0">
                <a:latin typeface="Trebuchet MS" pitchFamily="34" charset="0"/>
              </a:rPr>
              <a:t> та міщанки з Чернігова Марії Василівни </a:t>
            </a:r>
            <a:r>
              <a:rPr lang="uk-UA" dirty="0" err="1" smtClean="0">
                <a:latin typeface="Trebuchet MS" pitchFamily="34" charset="0"/>
              </a:rPr>
              <a:t>Нефедової</a:t>
            </a:r>
            <a:r>
              <a:rPr lang="uk-UA" dirty="0" smtClean="0">
                <a:latin typeface="Trebuchet MS" pitchFamily="34" charset="0"/>
              </a:rPr>
              <a:t>.</a:t>
            </a:r>
          </a:p>
          <a:p>
            <a:r>
              <a:rPr lang="uk-UA" dirty="0" smtClean="0">
                <a:latin typeface="Trebuchet MS" pitchFamily="34" charset="0"/>
              </a:rPr>
              <a:t>   </a:t>
            </a:r>
            <a:r>
              <a:rPr lang="uk-UA" u="sng" dirty="0" smtClean="0">
                <a:solidFill>
                  <a:srgbClr val="7030A0"/>
                </a:solidFill>
                <a:latin typeface="Trebuchet MS" pitchFamily="34" charset="0"/>
              </a:rPr>
              <a:t>1876</a:t>
            </a:r>
            <a:r>
              <a:rPr lang="uk-UA" dirty="0" smtClean="0">
                <a:latin typeface="Trebuchet MS" pitchFamily="34" charset="0"/>
              </a:rPr>
              <a:t> — вийшла на сцену ніжинського театру. Вперше на професійній сцені вона зіграла роль Наталки </a:t>
            </a:r>
            <a:r>
              <a:rPr lang="uk-UA" u="sng" dirty="0" smtClean="0">
                <a:solidFill>
                  <a:srgbClr val="7030A0"/>
                </a:solidFill>
                <a:latin typeface="Trebuchet MS" pitchFamily="34" charset="0"/>
              </a:rPr>
              <a:t>(«Наталка Полтавка»)</a:t>
            </a:r>
            <a:r>
              <a:rPr lang="uk-UA" dirty="0" smtClean="0">
                <a:latin typeface="Trebuchet MS" pitchFamily="34" charset="0"/>
              </a:rPr>
              <a:t> Івана Котляревського.</a:t>
            </a:r>
          </a:p>
          <a:p>
            <a:r>
              <a:rPr lang="uk-UA" dirty="0" smtClean="0">
                <a:latin typeface="Trebuchet MS" pitchFamily="34" charset="0"/>
              </a:rPr>
              <a:t>   Пізніше Марія Заньковецька (вона взяла цей псевдонім на згадку про щасливе дитинство в рідному селі </a:t>
            </a:r>
            <a:r>
              <a:rPr lang="uk-UA" dirty="0" err="1" smtClean="0">
                <a:latin typeface="Trebuchet MS" pitchFamily="34" charset="0"/>
              </a:rPr>
              <a:t>Заньки</a:t>
            </a:r>
            <a:r>
              <a:rPr lang="uk-UA" dirty="0" smtClean="0">
                <a:latin typeface="Trebuchet MS" pitchFamily="34" charset="0"/>
              </a:rPr>
              <a:t>) працювала в найпопулярніших і </a:t>
            </a:r>
            <a:r>
              <a:rPr lang="uk-UA" dirty="0" err="1" smtClean="0">
                <a:latin typeface="Trebuchet MS" pitchFamily="34" charset="0"/>
              </a:rPr>
              <a:t>найпрофесійніших</a:t>
            </a:r>
            <a:r>
              <a:rPr lang="uk-UA" dirty="0" smtClean="0">
                <a:latin typeface="Trebuchet MS" pitchFamily="34" charset="0"/>
              </a:rPr>
              <a:t> українських трупах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Zankov_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3071834" cy="4059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7" descr="2-12177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048375" y="2286000"/>
            <a:ext cx="3095625" cy="4071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14282" y="857232"/>
            <a:ext cx="3714776" cy="92869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Марія Заньковецька. 70-і рр. ХІХ ст.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429124" y="928670"/>
            <a:ext cx="3857652" cy="92869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Заньковецька з сестрою Лідією. 80-і рр. ХІХ ст.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chives.gov.ua/Sections/Zankovecka/Images/2-121772.jpg"/>
          <p:cNvPicPr>
            <a:picLocks noChangeAspect="1" noChangeArrowheads="1"/>
          </p:cNvPicPr>
          <p:nvPr/>
        </p:nvPicPr>
        <p:blipFill>
          <a:blip r:embed="rId2" cstate="print"/>
          <a:srcRect b="11771"/>
          <a:stretch>
            <a:fillRect/>
          </a:stretch>
        </p:blipFill>
        <p:spPr bwMode="auto">
          <a:xfrm>
            <a:off x="3059832" y="980728"/>
            <a:ext cx="3429000" cy="3929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43000" y="5286388"/>
            <a:ext cx="6929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rebuchet MS" pitchFamily="34" charset="0"/>
              </a:rPr>
              <a:t>Марія Заньковецька </a:t>
            </a:r>
            <a:r>
              <a:rPr lang="ru-RU" dirty="0" err="1">
                <a:latin typeface="Trebuchet MS" pitchFamily="34" charset="0"/>
              </a:rPr>
              <a:t>з</a:t>
            </a:r>
            <a:r>
              <a:rPr lang="ru-RU" dirty="0">
                <a:latin typeface="Trebuchet MS" pitchFamily="34" charset="0"/>
              </a:rPr>
              <a:t> братом </a:t>
            </a:r>
            <a:r>
              <a:rPr lang="ru-RU" dirty="0" err="1">
                <a:latin typeface="Trebuchet MS" pitchFamily="34" charset="0"/>
              </a:rPr>
              <a:t>Євтухієм</a:t>
            </a:r>
            <a:r>
              <a:rPr lang="ru-RU" dirty="0">
                <a:latin typeface="Trebuchet MS" pitchFamily="34" charset="0"/>
              </a:rPr>
              <a:t> </a:t>
            </a:r>
            <a:r>
              <a:rPr lang="ru-RU" dirty="0" err="1">
                <a:latin typeface="Trebuchet MS" pitchFamily="34" charset="0"/>
              </a:rPr>
              <a:t>Адасовським</a:t>
            </a:r>
            <a:r>
              <a:rPr lang="ru-RU" dirty="0">
                <a:latin typeface="Trebuchet MS" pitchFamily="34" charset="0"/>
              </a:rPr>
              <a:t>. 90-і </a:t>
            </a:r>
            <a:r>
              <a:rPr lang="ru-RU" dirty="0" err="1">
                <a:latin typeface="Trebuchet MS" pitchFamily="34" charset="0"/>
              </a:rPr>
              <a:t>рр</a:t>
            </a:r>
            <a:r>
              <a:rPr lang="ru-RU" dirty="0">
                <a:latin typeface="Trebuchet MS" pitchFamily="34" charset="0"/>
              </a:rPr>
              <a:t> ХІХ ст.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   </a:t>
            </a:r>
            <a:r>
              <a:rPr lang="uk-UA" sz="2000" b="1" dirty="0">
                <a:latin typeface="+mn-lt"/>
              </a:rPr>
              <a:t>Грала Наталку в «Наталці Полтавці» (1909), матір в «Остапі Бандурі» (1923).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  З року в </a:t>
            </a:r>
            <a:r>
              <a:rPr lang="uk-UA" sz="2000" b="1" dirty="0">
                <a:latin typeface="+mn-lt"/>
              </a:rPr>
              <a:t>рік зростала майстерність Марії Костянтинівни як драматичної актриси. В її репертуарі 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більше 30 ролей на сцені</a:t>
            </a:r>
            <a:r>
              <a:rPr lang="uk-UA" sz="2000" b="1" dirty="0">
                <a:latin typeface="+mn-lt"/>
              </a:rPr>
              <a:t>. Це переважно драматично-героїчні персонажі. Вона «пережила» жіноче безталання Харитини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«Наймичка»</a:t>
            </a:r>
            <a:r>
              <a:rPr lang="uk-UA" sz="20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uk-UA" sz="2000" b="1" dirty="0">
                <a:latin typeface="+mn-lt"/>
              </a:rPr>
              <a:t>І. К. Карпенка-Карого, 1887), Олени («Глитай, або ж Павук» М. П. Кропивницького, 1883), Ази («Циганка Аза» М. П. Старицького, 1892), Катрі і Цвіркунки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«Не судилось»</a:t>
            </a:r>
            <a:r>
              <a:rPr lang="uk-UA" sz="2000" b="1" dirty="0">
                <a:latin typeface="+mn-lt"/>
              </a:rPr>
              <a:t>, 1889, 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«Чорноморці»</a:t>
            </a:r>
            <a:r>
              <a:rPr lang="uk-UA" sz="2000" b="1" dirty="0">
                <a:latin typeface="+mn-lt"/>
              </a:rPr>
              <a:t>, 1882 М. П. Старицького), Галі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«Назар Стодоля»</a:t>
            </a:r>
            <a:r>
              <a:rPr lang="uk-UA" sz="2000" b="1" dirty="0">
                <a:latin typeface="+mn-lt"/>
              </a:rPr>
              <a:t>, 1882 Т.Шевченка) та Квітчиної Уляни (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«Сватання на Гончарівці»</a:t>
            </a:r>
            <a:r>
              <a:rPr lang="uk-UA" sz="2000" b="1" dirty="0">
                <a:latin typeface="+mn-lt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n-lt"/>
              </a:rPr>
              <a:t>А ще: Аксюші з 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«Лісу»</a:t>
            </a:r>
            <a:r>
              <a:rPr lang="uk-UA" sz="2000" b="1" dirty="0">
                <a:latin typeface="+mn-lt"/>
              </a:rPr>
              <a:t> О.Островського (1891) та Йо із </a:t>
            </a:r>
            <a:r>
              <a:rPr lang="uk-UA" sz="2000" b="1" u="sng" dirty="0">
                <a:solidFill>
                  <a:srgbClr val="7030A0"/>
                </a:solidFill>
                <a:latin typeface="+mn-lt"/>
              </a:rPr>
              <a:t>«Загибелі Надії»</a:t>
            </a:r>
            <a:r>
              <a:rPr lang="uk-UA" sz="2000" b="1" dirty="0">
                <a:latin typeface="+mn-lt"/>
              </a:rPr>
              <a:t>  Гейєрманса</a:t>
            </a:r>
            <a:r>
              <a:rPr lang="uk-UA" b="1" dirty="0">
                <a:latin typeface="+mn-lt"/>
              </a:rPr>
              <a:t>.</a:t>
            </a:r>
          </a:p>
        </p:txBody>
      </p:sp>
      <p:pic>
        <p:nvPicPr>
          <p:cNvPr id="30722" name="Picture 2" descr="http://t1.gstatic.com/images?q=tbn:ANd9GcQFbBM9bHH595BVEzYSHXlYqt0vgPio1HjJZCt_HNUNDSld9lT-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4383459" cy="252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chives.gov.ua/Sections/Zankovecka/Images/2-121775.jpg"/>
          <p:cNvPicPr>
            <a:picLocks noChangeAspect="1" noChangeArrowheads="1"/>
          </p:cNvPicPr>
          <p:nvPr/>
        </p:nvPicPr>
        <p:blipFill>
          <a:blip r:embed="rId2" cstate="print"/>
          <a:srcRect b="8125"/>
          <a:stretch>
            <a:fillRect/>
          </a:stretch>
        </p:blipFill>
        <p:spPr bwMode="auto">
          <a:xfrm>
            <a:off x="714348" y="714356"/>
            <a:ext cx="2928958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www.archives.gov.ua/Sections/Zankovecka/Images/2-121773.jpg"/>
          <p:cNvPicPr>
            <a:picLocks noChangeAspect="1" noChangeArrowheads="1"/>
          </p:cNvPicPr>
          <p:nvPr/>
        </p:nvPicPr>
        <p:blipFill>
          <a:blip r:embed="rId3" cstate="print"/>
          <a:srcRect b="8663"/>
          <a:stretch>
            <a:fillRect/>
          </a:stretch>
        </p:blipFill>
        <p:spPr bwMode="auto">
          <a:xfrm>
            <a:off x="5857884" y="2428868"/>
            <a:ext cx="2837986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57200" y="5214950"/>
            <a:ext cx="4043362" cy="142873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Заньковецька в ролі Олени Чаплинської у виставі М. Старицького "Богдан Хмельницький". 80-90-і рр. ХІХ ст.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357688" y="642918"/>
            <a:ext cx="4357716" cy="12858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 Заньковецька в ролі Зосі у виставі за п'єсою І. К. Карпенка-Карого "Сава Чалий". До 1917 р.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9680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Вшановуємо пам’ять Марії Заньковецької</a:t>
            </a:r>
            <a:endParaRPr lang="uk-UA" dirty="0"/>
          </a:p>
        </p:txBody>
      </p:sp>
      <p:pic>
        <p:nvPicPr>
          <p:cNvPr id="6" name="Содержимое 7" descr="200px-Могила-Заньковець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85926"/>
            <a:ext cx="2643206" cy="3543307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6" descr="IMG_0532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3643338" cy="3000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00063" y="5715016"/>
            <a:ext cx="3643309" cy="60005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`</a:t>
            </a: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ятник у Ніжині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357688" y="5857874"/>
            <a:ext cx="3929088" cy="642959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Надгробок Марії Заньковецької на Байковому цвинтарі в </a:t>
            </a:r>
            <a:r>
              <a:rPr kumimoji="0" lang="uk-UA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Києві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nkov_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285728"/>
            <a:ext cx="3429024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Содержимое 5" descr="200px-Stamp_of_Ukraine_s60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197350" cy="2936875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1428736"/>
            <a:ext cx="37862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Марія Заньковецька на поштовій марці 2004 року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4214818"/>
            <a:ext cx="42862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Монета в честь Марії Заньковецької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RVyTFevUhpu0XLNoA_laOJAoCxn6BVpvFsHGskZHRbM0reFjT9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928934"/>
            <a:ext cx="364330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87" y="1340768"/>
            <a:ext cx="5786478" cy="6357982"/>
          </a:xfrm>
        </p:spPr>
        <p:txBody>
          <a:bodyPr>
            <a:normAutofit/>
          </a:bodyPr>
          <a:lstStyle/>
          <a:p>
            <a:r>
              <a:rPr lang="uk-UA" dirty="0" smtClean="0">
                <a:hlinkClick r:id="rId3" tooltip="Театральне мистецтво"/>
              </a:rPr>
              <a:t>Театральне мистецтво</a:t>
            </a:r>
            <a:r>
              <a:rPr lang="uk-UA" dirty="0" smtClean="0"/>
              <a:t> </a:t>
            </a:r>
            <a:r>
              <a:rPr lang="uk-UA" dirty="0" smtClean="0">
                <a:hlinkClick r:id="rId4" tooltip="Україна"/>
              </a:rPr>
              <a:t>України</a:t>
            </a:r>
            <a:r>
              <a:rPr lang="uk-UA" dirty="0" smtClean="0"/>
              <a:t> бере початок з глибокої давнини, коли воно проявлялося в народних іграх, танцях, піснях та обрядах. З </a:t>
            </a:r>
            <a:r>
              <a:rPr lang="uk-UA" dirty="0" smtClean="0">
                <a:hlinkClick r:id="rId5" tooltip="11 століття"/>
              </a:rPr>
              <a:t>11 століття</a:t>
            </a:r>
            <a:r>
              <a:rPr lang="uk-UA" dirty="0" smtClean="0"/>
              <a:t> відомі театральні вистави </a:t>
            </a:r>
            <a:r>
              <a:rPr lang="uk-UA" dirty="0" smtClean="0">
                <a:hlinkClick r:id="rId6" tooltip="Скоморохи"/>
              </a:rPr>
              <a:t>скоморохів</a:t>
            </a:r>
            <a:r>
              <a:rPr lang="uk-UA" dirty="0" smtClean="0"/>
              <a:t>. В епоху </a:t>
            </a:r>
            <a:r>
              <a:rPr lang="uk-UA" dirty="0" smtClean="0">
                <a:hlinkClick r:id="rId7" tooltip="Київська Русь"/>
              </a:rPr>
              <a:t>Київської Русі</a:t>
            </a:r>
            <a:r>
              <a:rPr lang="uk-UA" dirty="0" smtClean="0"/>
              <a:t> елементи театру були в церковних обрядах. Про це свідчать фрески </a:t>
            </a:r>
            <a:r>
              <a:rPr lang="uk-UA" dirty="0" smtClean="0">
                <a:hlinkClick r:id="rId8" tooltip="Софія Київська"/>
              </a:rPr>
              <a:t>Софійського собору</a:t>
            </a:r>
            <a:r>
              <a:rPr lang="uk-UA" dirty="0" smtClean="0"/>
              <a:t> в </a:t>
            </a:r>
            <a:r>
              <a:rPr lang="uk-UA" dirty="0" smtClean="0">
                <a:hlinkClick r:id="rId9" tooltip="Київ"/>
              </a:rPr>
              <a:t>Києві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</a:t>
            </a:r>
            <a:r>
              <a:rPr lang="uk-UA" dirty="0" smtClean="0">
                <a:hlinkClick r:id="rId10" tooltip="1795"/>
              </a:rPr>
              <a:t>1795</a:t>
            </a:r>
            <a:r>
              <a:rPr lang="uk-UA" dirty="0" smtClean="0"/>
              <a:t> році був відкритий перший в </a:t>
            </a:r>
            <a:r>
              <a:rPr lang="uk-UA" dirty="0" smtClean="0">
                <a:hlinkClick r:id="rId4" tooltip="Україна"/>
              </a:rPr>
              <a:t>Україні</a:t>
            </a:r>
            <a:r>
              <a:rPr lang="uk-UA" dirty="0" smtClean="0"/>
              <a:t> стаціонарний театр у </a:t>
            </a:r>
            <a:r>
              <a:rPr lang="uk-UA" dirty="0" smtClean="0">
                <a:hlinkClick r:id="rId11" tooltip="Львів"/>
              </a:rPr>
              <a:t>Львові</a:t>
            </a:r>
            <a:r>
              <a:rPr lang="uk-UA" dirty="0" smtClean="0"/>
              <a:t>, в колишньому костелі єзуїтів.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upload.wikimedia.org/wikipedia/commons/thumb/6/6f/Skomorokhs.jpg/220px-Skomorokh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388" y="142852"/>
            <a:ext cx="20955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90341"/>
            <a:ext cx="8643998" cy="6357982"/>
          </a:xfrm>
        </p:spPr>
        <p:txBody>
          <a:bodyPr/>
          <a:lstStyle/>
          <a:p>
            <a:r>
              <a:rPr lang="uk-UA" dirty="0" smtClean="0"/>
              <a:t>Становлення класичної української драматургії пов'язане з іменами </a:t>
            </a:r>
            <a:r>
              <a:rPr lang="uk-UA" dirty="0" smtClean="0">
                <a:hlinkClick r:id="rId2" tooltip="Котляревський Іван Петрович"/>
              </a:rPr>
              <a:t>Івана Котляревського</a:t>
            </a:r>
            <a:r>
              <a:rPr lang="uk-UA" dirty="0" smtClean="0"/>
              <a:t>, який очолив театр у </a:t>
            </a:r>
            <a:r>
              <a:rPr lang="uk-UA" dirty="0" smtClean="0">
                <a:hlinkClick r:id="rId3" tooltip="Полтава"/>
              </a:rPr>
              <a:t>Полтаві</a:t>
            </a:r>
            <a:r>
              <a:rPr lang="uk-UA" dirty="0" smtClean="0"/>
              <a:t> та </a:t>
            </a:r>
            <a:r>
              <a:rPr lang="uk-UA" dirty="0" smtClean="0">
                <a:hlinkClick r:id="rId4" tooltip="Квітка-Основ'яненко Григорій Федорович"/>
              </a:rPr>
              <a:t>Григорія </a:t>
            </a:r>
            <a:r>
              <a:rPr lang="uk-UA" dirty="0" err="1" smtClean="0">
                <a:hlinkClick r:id="rId4" tooltip="Квітка-Основ'яненко Григорій Федорович"/>
              </a:rPr>
              <a:t>Квітки-Основ'яненка</a:t>
            </a:r>
            <a:r>
              <a:rPr lang="uk-UA" dirty="0" smtClean="0"/>
              <a:t>, основоположника художньої прози в новій українській літературі</a:t>
            </a:r>
            <a:endParaRPr lang="uk-UA" dirty="0"/>
          </a:p>
        </p:txBody>
      </p:sp>
      <p:sp>
        <p:nvSpPr>
          <p:cNvPr id="2050" name="AutoShape 2" descr="data:image/jpeg;base64,/9j/4AAQSkZJRgABAQAAAQABAAD/2wCEAAkGBhQSEBUUExQVFRQWGBcaFxcXFxgYFBgVHBcXFxgYFxUXHCYeGBwkHBUXHy8gIycpLCwsFx4xNTAqNSYrLCkBCQoKDgwOFA8PFCkcHBwpKSkpKSkpKSkpLCkpKSkpKSkpKSkpLCwpKSkpKSksKSkpNSopKTEpKSkpNiwpKSkuKf/AABEIALUBFwMBIgACEQEDEQH/xAAcAAACAgMBAQAAAAAAAAAAAAAAAQIDBAYHBQj/xABAEAABAwIEAwUFBQYEBwAAAAABAAIRAyEEEjFBBVFxBiJhgZEHE6Gx8DJCwdHhFCNicoLxFlJzoiQlM0NTkrL/xAAaAQEBAAMBAQAAAAAAAAAAAAAAAQIDBAUG/8QAIREBAQADAAMAAgMBAAAAAAAAAAECAxESITEEMhMiUUH/2gAMAwEAAhEDEQA/AN6aLoDVNrIsl8l8+9dFyGhWkJBicEGhAarcqC1OCsBBarITVFRpqGVXAIAQUZICkykrMtke7QGVDU5S2TiEWKapLivM4p2ibRgEFzvDbqrMbfhbx65CMq1Gv2hqHeBI+xbxgGZB2vCTOP1C20n+LNpa2a/T4rZ/FWHnG4RCiStR/wAU1WH95AtuN+oN/wBV7XDeNNrNkGLx5jaVjddizOV6kIcUNCQWHGRhqcJZbqXu+ScABZMNCllTJsqKy1QLJP19f2VzW9CnlRGO5iiylE7BXuaptb6IK4UimTadvVDbwqG0gqTVFu6QKirXNBEfUoVYchUQATISDN/r0ThYqjKlugs9U2hVDASc1SCQUChIqSjMKgIUg1KFJQRhKFMBRqCyoU2UClryUKz4BPIHorxHh8e4yGdwE5ja2s9dlp+PJaJeXEuIjS1wsY131qzyCCMxu5xa3cnQb+g5rBqUi6qGyJJABMkXMWB+V124YeLmyy62ngHA/wBpaXlzmskgEQS7Y67LNx3ZEtYfc1HE2OV2hjUTtPw+K2bh+GDGBrRAAgaaBXEgLRdl62zCccw43inM7rg5rzs77UTN+ZkkTusXBcSqYctLgWzcbiRtHwhdFx+Cp1CHPY0uaDlJiR9WWpcXwkucxxkGY8HWg+J6LdjlLOca8sbPbcuB8VbWpyDcajYXMCV6TVqns/d/wxBHea8g9IG3ktqYubOctjdjexZlVrVDkrGlYMhlRkUgEzqghlRKmkSgiRKZapZUBqIiGADwCi5vJWOFlEIqCMqHMO2qiSdFFShChnQglHkglMBDigjCeVOEygR6pwiEgCEDhR3UyLJQgTBKbgm1OEESFA3lWTsk5BXFl5/GXRh6xNop1DP9BXoOCwuJYbPSqN1zMcI6g2WU+sa5Fw+g5gFU0yGEiHOa7LJtMxAE3mCeS2fszwhr65qSHFkkkRGbaRc+p2C9nHOzPcwvJpva9nu4kAAdwtMQDDCbm8jSAvT4LQa2mA0BvPT4x1XTns9NOOHtn0tLqjF4xjPtvY2dMzgJ6TqpY/NkORwadzE28AuXcdyVHwMLWqOcSPe4hz22aJJFNv2RykbiAteGHkzyy8XSG1Q9oLSCDo5p66FapxthDs+gtElocTO41M8zyWJ7NuEkmpVdmhsNYwk5RIJcQNJggHr4rwXteS8Pa+GucG6WOYiI0cbR0W7HDmVnfjXcuyXjp3Z7BNZRkAj3hLzOt9B6Beq0LG4dQ93RpsucrGAHU2aFmNHRc+Xuts9RMFWsCiwK0NWFZGAmUNThQBUSJKk4Iyqh5UnFPMooAFItTBR8kUikWKRCRUGOUK1wQoCEoUpSRSi6c3UgkgA1JSIhNBGEoVkIRFYTTSVCTIUgkTCKrLJVJprJlVEeKqPIxODY14fIZH3iQGkXzNdNud/ySo1mOptfTs2TzG91rOL7Q/tHEqdDN+4bULcs917g1xGYfeGYCB05rZcLhBQmmCcjiTTJP2Sb+7n5TqLbX23HknWuXveM3DVszYKpxfDW1AQ6I5kNPxIsraLLX8VDigLqZaHBgIOZ5sGt3N1jPq34x+GUGCmBTEMBMeNzJ8f0WjcYZ7rFVmlv2nEtPg4TbrJ9F7zjQaxow+KeHxDAKhcxx1PcILDrMW8lrFOo+riW+8rNqv8AeMbmaQQWh5Go039ei34T3a1ZX5HTKFPKxo/ygD0ACtbIKkB4/kpg7Lnbk2bLJaqAQFc0rGqAFNJyYQBUXOQQk+3igkoOBTIn9EnKBtbZOUNCUoAlRzKMJt9EVJCeVCgiiE0hqqpKQCSkAgESnCMqIcJEJkoCCBapQiETKBBUV3KytUheTisbEzdZSdS1lioBp+S8XtLxr3OHqOBvGVv8zpA9LnyVOMx5ix20G55fRXOe1nH3V6gYLMpg/wBT9CZ3Gw9d1v16+1qzz5Hl0cWWPD2HvtcHNP8AE05h6kLuOExLMVhmvbBZVaCLWE39QR5ELgoFvr4ei6L7KeNSKmFcdP3lP+U2qAdHQ7+srdux7j2f8atWXvjcqwewSO8Of3h1/P4bpurMqUy14EWlpiDuJ5iy9CFjYzh7ajCDIncWIK5OuhpfHOzNZxc6kMOxpkw6myTyg5DlJ67rwex72nGMZUhhaXQDYGoNGjbUz5LZ+P8ADqrWd7GODWGRFPvdDGuhXLcXWdmN3cxOpm4d1OvouvXPKWdc+fqu/MEARaFFhvotS7Cdrv2hgpVTNZosf/I0b/zDfnrzW35lzZY3G8rfMuzsTD1k0nrGBV9NYVkyZsmDZJqAsVMpFMKGa6AUSVJxUAoGxGdAcjVFRDuiYKUJhBNqEmoUUBIqcIIVQg1MIhSIQJBUoQgUJQppQgi/RUB8K6o6y8nH4/IDpJG+3RZSdS+kOJ8Ta0a3GsfVlq3EONmTHx5dVi8Q4hcu0kuvFo16f2WmcX4ySe4SP4gdjew/FdWvU5883ucb7RBrXNae+W7GQ0nc+Wg/utR96LAC0fFY1O4Ov1PqU8OYNz8+ey6pjI0XLrKYBHj0+MrK4ZxR+GxFOqy+RwdA+8IIc09WkjqsemBy1BOm3iouaNP78yn0fQOFxLalNr2GWvaHNPMESFJxmY1Wkey/jYLH4Um7P3lP/Tce83+lxmOT/Bb0WrzssfG8dmN8p15mLOdokOy5r2tANwQL3ykR4rn/AG84D+7p1wBLA1jxF8ugOmxj/wBl0tuLYS5g1B0g9ZNvj4LG4rwttWm9hsHAg8oI1/GVnhl41jlj5RxTAVXUnMqUzlqMMtPjyI3B0PhK7FwniTK9JlVn3hpN2nRzT4gyFxuphnUarqT8wewkGd+R5XsVtPYzjzaLnUnHuv8As3AAqWFydMwEdQF0bcfKdjTrvLx0lrr6rKpOWsM4kA7WSeX4DkPrw9XB8Qa6IcDP4LkuNdEr3Wpkquk+yk5a2YBSKIKIUCJSDkyiUUlJpSaEIAoBSLkmoqRqISBt0QoLdQiEQmqglMGVGEIJBqYKQRColCAk0poinEm0rmnbztE6mAynGd2hd90DeN+UfkuicWq5aZK4V2o4kXVy+5E2GtgbR01XRox7WnblyPBr1HVXTUc577kyZv59PwSYwkeEab9QTuoVKpcSf01AtyHNXUn+sf3su9yFQwziOfkfrn6oDIcCBE7ASPrxU6dWCRNvMeX6KdOrfXYwQUVdTpkcpM3G+iMSyJsihiLbW+r+iT8RIPQR15worI4bxN+GrsrMu6mQY/zNiHNPgRI6kLvWExTatNtRhlr2hzTzBEj5r52fiCD6D6ldP9lXaLPTfhn60++y/wD2ye8B/K8+jwtG/Ds7/jbqy5eN4qtiXCJ6TI/NYThVk3FwLRYazbXkvTJtosWq6CLarkje5r7RxD2e8pAvM5KrXEWBuxzSLi862nqtOqiWxv5ea3L2rYjv4cRH2z/8D81pbnX2158tOv6Lu1/rHLn9qVPjFanYVXQDbfaNwVuHZfjhqtv3ajCC4WgybOHhqCNvRaLWEOuRNl6HCuImjVbUGgMOk/cd9r0sfJZZ4yxMcuV3vhtXMwERptpKzV4vZ2tLYAt1+S9qF5mXqu2fEUymUiViyRJSIkICZKgGoSARuqCI1UQ3kpwjKoIhyFIBCjJciEQgLNiEQhwTCBhNJOUQgFKEICDXe3GMFPDHabfL81wPjmJDni8308N/Rdh9rtbLh6YBguc75NK4liq2YbxPPxvHx9V3/jT+vXJuvvifuwRLSRBvYzoPwRRbDdTop4Cs0/amBeBcfH8UxiBfW/kfyXS0oGuJ57eXir6T7eXjqqHjr+oV2CcAb8tkCqjci24J30nopVc0aNFr3N1mBg0OmhCoc0AwZ/hPhyWPVY1V2sjlpP4r0OzvFf2XE0q14Y7v/wCm6zh5Az/Sqa1ME+Q8FQAAbzvY6K33D4+jWVARYz47Qqqui132c8V9/gaYJl9KaTufds0nqwtPmtkNPrC83KeNsdkvZ1yT2q1pxNIbBnxzH8lppcZIib/Wq6F7UODjKzEAnunIWxoCSQZ6mPMLQG5YvPO/913ar/WOXOf2rFLjN5F+c3/BZWGqA6/X6qOLp203FvIpYYi5iNOhWxg677NOIzRyEyWGP6fu/KPJb/K5L7P8WG1hYw4Qec2LfiPiustPdC83dOZO7Ve4hCEFaGxDKpBqCAgoosnCjkvKYcgJKSmVAu3QSKEiEKC7qgBMohZoUpgIhLNBAveelo1O2qIcKRShSCBEICkohBoHtew2ejRExep8mrhuLoZRfYx/dfQftDwXvGUfBz/Puj8iuU8U4I12p31j5AeJ8F36MuY8cm3HtaVTffqs1tcXk9AoY7h+S4vePoqttE2ELr+tDKa+frxSpVO96/Dkq2Uz4zHx8FNlO46afFRXp032mT0hU15c3XYcgkzDmDePqEi2BcmIE2uOfWyxUmYiTqZty0Ua1TkdN7fWyXEqAa8+7f7wNy94NIkb2KkcHLZBBB8CPHyVRu/sp4oWV30TpVYHtE/fYSHf7XDyaurPXAezeJNDGUKhJAZUE2vlPcdb+V0+S784GFxfkTmXXTqvrjTvaVQH7BU8Cw/7mrjlOuYM/mu4e0Cn/wAvr7935EFcNbSJnrdbvx/1rXt/ZZXqfh8tVS0mZEnT6uivTIcARuPyVNQXMLoaW89i60PF9wV3Ci6WgjcBcE7F0iHi5m+xi4ESu78P/wCkz+ULzvyZ7dmn4uUXKSiQuVvBKA6UAJhFBKaWa6cIghRcJ1UlFzkUphJSISQZBCkAkW6IBWTE00iYupBAQiE0QqEUQhARHmccoBzBaYM+PkuZdpOFFpzMEzNhPyPTZdcxFLM2FrmP4NmJlpMCQR4SYN95+C268vFhnj1xDH4Jxb3jAn1Onxn4LGGDiCCSALj6+a6nxjsrGbuxrY6HfXzhabUwYktgiAdpAvC7cdnXNcONXq0i203i3rZVtkQSfyWdxTBOzNjQg7b6xKx20DoJlbZWtZRM/Hr4qbtCPD6v5KNPBVJ89eo+gpvwjtuXioqutpYbBWcMrZXZT97TwI1CuqUssSTaNvQRqVQ6lIOWcwOkQQRB30/VB6tTDjN8j4wTNl2XgWK97hqdSftsa49SASFxbA4zO0EjfcwBrzXVvZ/WnBMEzkL26giziRceDguXfPTfqvtZ22bOAr/6bvkuJ4OkBJ3ldq7a1I4fX/kI9QR+K4uymQ0638P1WWj9am37GPi2Fz73iB0Cxo72mh319VdQpudUtOv18ls/YTgPvMQ8uZOVw1HdyOaZEc5III8Vvyy8Z1pk7W0diOAZ4f8AdGpvy0ad+q6dSZDQNgFhYCgGtAAgbDb02WcF5mzPyrvwx8YEoTSWpkUohIJdEVJyMyQHNMBEMhR35KUKF5RUiUJlCC8XUgEgFIlZMQQhqCgKhlCQciEDSKE3IAFIslAKkiMbE4MPaQQF4lfsswuka3vHoti6oB8FZbCyVovGOw7KjGgABzXAh2+kEdF4o9n5FgAenrvZdTfRBVVSgtk25Rh4SuT1exxb90X8P0Kxv8P2uIIEERf1jzXWXYTwWHiuGtM2+tlnNtY3XHH+J9nHvJidiDvrbZOh2dfLnFznOOvdibRpbkPRdaPBQNAI3tZRp8NAP2QI0WX8zH+NyvgfBMuJLXNBm7ZG4nNB8RfyK6T2V4eaNN7Tu8u8i1tvgvRZwNhIdlEgyCNVmnDwteezyZ44ca72wE4Sq3/MAP8AcPwlctfwB5JgSYmAL/V12fFYHPZwkTP5KvDcKbmuBbSyuG3xhlh5Vzvsv7P7h1aRcEN57mT5romC4Q2mIY2Brbnz+SzmYMBXkwteey5M8cJEKIVsqAcFIrUzKeSUpdFJRSICAEOCgx6C2UF0KBQRbmqHmSziJRTHNOFBEuHNCm5gQorJRCELNgkEgEIVDTTQiIFEoQgRQHXhCEqm24TCEIEXJgIQgA1Q92DsEIREjoolg5JIRQEn2SQoI1BZV0tJSQgmkXW5ykhRQ0ocEIRVcWtZWR8UIUCcFFCEFg0TQhAmi6c3QhA0IQiv/9k="/>
          <p:cNvSpPr>
            <a:spLocks noChangeAspect="1" noChangeArrowheads="1"/>
          </p:cNvSpPr>
          <p:nvPr/>
        </p:nvSpPr>
        <p:spPr bwMode="auto">
          <a:xfrm>
            <a:off x="63500" y="-8350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data:image/jpeg;base64,/9j/4AAQSkZJRgABAQAAAQABAAD/2wCEAAkGBhQSEBUUExQVFRQWGBcaFxcXFxgYFBgVHBcXFxgYFxUXHCYeGBwkHBUXHy8gIycpLCwsFx4xNTAqNSYrLCkBCQoKDgwOFA8PFCkcHBwpKSkpKSkpKSkpLCkpKSkpKSkpKSkpLCwpKSkpKSksKSkpNSopKTEpKSkpNiwpKSkuKf/AABEIALUBFwMBIgACEQEDEQH/xAAcAAACAgMBAQAAAAAAAAAAAAAAAQIDBAYHBQj/xABAEAABAwIEAwUFBQYEBwAAAAABAAIRAyEEEjFBBVFxBiJhgZEHE6Gx8DJCwdHhFCNicoLxFlJzoiQlM0NTkrL/xAAaAQEBAAMBAQAAAAAAAAAAAAAAAQIDBAUG/8QAIREBAQADAAMAAgMBAAAAAAAAAAECAxESITEEMhMiUUH/2gAMAwEAAhEDEQA/AN6aLoDVNrIsl8l8+9dFyGhWkJBicEGhAarcqC1OCsBBarITVFRpqGVXAIAQUZICkykrMtke7QGVDU5S2TiEWKapLivM4p2ibRgEFzvDbqrMbfhbx65CMq1Gv2hqHeBI+xbxgGZB2vCTOP1C20n+LNpa2a/T4rZ/FWHnG4RCiStR/wAU1WH95AtuN+oN/wBV7XDeNNrNkGLx5jaVjddizOV6kIcUNCQWHGRhqcJZbqXu+ScABZMNCllTJsqKy1QLJP19f2VzW9CnlRGO5iiylE7BXuaptb6IK4UimTadvVDbwqG0gqTVFu6QKirXNBEfUoVYchUQATISDN/r0ThYqjKlugs9U2hVDASc1SCQUChIqSjMKgIUg1KFJQRhKFMBRqCyoU2UClryUKz4BPIHorxHh8e4yGdwE5ja2s9dlp+PJaJeXEuIjS1wsY131qzyCCMxu5xa3cnQb+g5rBqUi6qGyJJABMkXMWB+V124YeLmyy62ngHA/wBpaXlzmskgEQS7Y67LNx3ZEtYfc1HE2OV2hjUTtPw+K2bh+GDGBrRAAgaaBXEgLRdl62zCccw43inM7rg5rzs77UTN+ZkkTusXBcSqYctLgWzcbiRtHwhdFx+Cp1CHPY0uaDlJiR9WWpcXwkucxxkGY8HWg+J6LdjlLOca8sbPbcuB8VbWpyDcajYXMCV6TVqns/d/wxBHea8g9IG3ktqYubOctjdjexZlVrVDkrGlYMhlRkUgEzqghlRKmkSgiRKZapZUBqIiGADwCi5vJWOFlEIqCMqHMO2qiSdFFShChnQglHkglMBDigjCeVOEygR6pwiEgCEDhR3UyLJQgTBKbgm1OEESFA3lWTsk5BXFl5/GXRh6xNop1DP9BXoOCwuJYbPSqN1zMcI6g2WU+sa5Fw+g5gFU0yGEiHOa7LJtMxAE3mCeS2fszwhr65qSHFkkkRGbaRc+p2C9nHOzPcwvJpva9nu4kAAdwtMQDDCbm8jSAvT4LQa2mA0BvPT4x1XTns9NOOHtn0tLqjF4xjPtvY2dMzgJ6TqpY/NkORwadzE28AuXcdyVHwMLWqOcSPe4hz22aJJFNv2RykbiAteGHkzyy8XSG1Q9oLSCDo5p66FapxthDs+gtElocTO41M8zyWJ7NuEkmpVdmhsNYwk5RIJcQNJggHr4rwXteS8Pa+GucG6WOYiI0cbR0W7HDmVnfjXcuyXjp3Z7BNZRkAj3hLzOt9B6Beq0LG4dQ93RpsucrGAHU2aFmNHRc+Xuts9RMFWsCiwK0NWFZGAmUNThQBUSJKk4Iyqh5UnFPMooAFItTBR8kUikWKRCRUGOUK1wQoCEoUpSRSi6c3UgkgA1JSIhNBGEoVkIRFYTTSVCTIUgkTCKrLJVJprJlVEeKqPIxODY14fIZH3iQGkXzNdNud/ySo1mOptfTs2TzG91rOL7Q/tHEqdDN+4bULcs917g1xGYfeGYCB05rZcLhBQmmCcjiTTJP2Sb+7n5TqLbX23HknWuXveM3DVszYKpxfDW1AQ6I5kNPxIsraLLX8VDigLqZaHBgIOZ5sGt3N1jPq34x+GUGCmBTEMBMeNzJ8f0WjcYZ7rFVmlv2nEtPg4TbrJ9F7zjQaxow+KeHxDAKhcxx1PcILDrMW8lrFOo+riW+8rNqv8AeMbmaQQWh5Go039ei34T3a1ZX5HTKFPKxo/ygD0ACtbIKkB4/kpg7Lnbk2bLJaqAQFc0rGqAFNJyYQBUXOQQk+3igkoOBTIn9EnKBtbZOUNCUoAlRzKMJt9EVJCeVCgiiE0hqqpKQCSkAgESnCMqIcJEJkoCCBapQiETKBBUV3KytUheTisbEzdZSdS1lioBp+S8XtLxr3OHqOBvGVv8zpA9LnyVOMx5ix20G55fRXOe1nH3V6gYLMpg/wBT9CZ3Gw9d1v16+1qzz5Hl0cWWPD2HvtcHNP8AE05h6kLuOExLMVhmvbBZVaCLWE39QR5ELgoFvr4ei6L7KeNSKmFcdP3lP+U2qAdHQ7+srdux7j2f8atWXvjcqwewSO8Of3h1/P4bpurMqUy14EWlpiDuJ5iy9CFjYzh7ajCDIncWIK5OuhpfHOzNZxc6kMOxpkw6myTyg5DlJ67rwex72nGMZUhhaXQDYGoNGjbUz5LZ+P8ADqrWd7GODWGRFPvdDGuhXLcXWdmN3cxOpm4d1OvouvXPKWdc+fqu/MEARaFFhvotS7Cdrv2hgpVTNZosf/I0b/zDfnrzW35lzZY3G8rfMuzsTD1k0nrGBV9NYVkyZsmDZJqAsVMpFMKGa6AUSVJxUAoGxGdAcjVFRDuiYKUJhBNqEmoUUBIqcIIVQg1MIhSIQJBUoQgUJQppQgi/RUB8K6o6y8nH4/IDpJG+3RZSdS+kOJ8Ta0a3GsfVlq3EONmTHx5dVi8Q4hcu0kuvFo16f2WmcX4ySe4SP4gdjew/FdWvU5883ucb7RBrXNae+W7GQ0nc+Wg/utR96LAC0fFY1O4Ov1PqU8OYNz8+ey6pjI0XLrKYBHj0+MrK4ZxR+GxFOqy+RwdA+8IIc09WkjqsemBy1BOm3iouaNP78yn0fQOFxLalNr2GWvaHNPMESFJxmY1Wkey/jYLH4Um7P3lP/Tce83+lxmOT/Bb0WrzssfG8dmN8p15mLOdokOy5r2tANwQL3ykR4rn/AG84D+7p1wBLA1jxF8ugOmxj/wBl0tuLYS5g1B0g9ZNvj4LG4rwttWm9hsHAg8oI1/GVnhl41jlj5RxTAVXUnMqUzlqMMtPjyI3B0PhK7FwniTK9JlVn3hpN2nRzT4gyFxuphnUarqT8wewkGd+R5XsVtPYzjzaLnUnHuv8As3AAqWFydMwEdQF0bcfKdjTrvLx0lrr6rKpOWsM4kA7WSeX4DkPrw9XB8Qa6IcDP4LkuNdEr3Wpkquk+yk5a2YBSKIKIUCJSDkyiUUlJpSaEIAoBSLkmoqRqISBt0QoLdQiEQmqglMGVGEIJBqYKQRColCAk0poinEm0rmnbztE6mAynGd2hd90DeN+UfkuicWq5aZK4V2o4kXVy+5E2GtgbR01XRox7WnblyPBr1HVXTUc577kyZv59PwSYwkeEab9QTuoVKpcSf01AtyHNXUn+sf3su9yFQwziOfkfrn6oDIcCBE7ASPrxU6dWCRNvMeX6KdOrfXYwQUVdTpkcpM3G+iMSyJsihiLbW+r+iT8RIPQR15worI4bxN+GrsrMu6mQY/zNiHNPgRI6kLvWExTatNtRhlr2hzTzBEj5r52fiCD6D6ldP9lXaLPTfhn60++y/wD2ye8B/K8+jwtG/Ds7/jbqy5eN4qtiXCJ6TI/NYThVk3FwLRYazbXkvTJtosWq6CLarkje5r7RxD2e8pAvM5KrXEWBuxzSLi862nqtOqiWxv5ea3L2rYjv4cRH2z/8D81pbnX2158tOv6Lu1/rHLn9qVPjFanYVXQDbfaNwVuHZfjhqtv3ajCC4WgybOHhqCNvRaLWEOuRNl6HCuImjVbUGgMOk/cd9r0sfJZZ4yxMcuV3vhtXMwERptpKzV4vZ2tLYAt1+S9qF5mXqu2fEUymUiViyRJSIkICZKgGoSARuqCI1UQ3kpwjKoIhyFIBCjJciEQgLNiEQhwTCBhNJOUQgFKEICDXe3GMFPDHabfL81wPjmJDni8308N/Rdh9rtbLh6YBguc75NK4liq2YbxPPxvHx9V3/jT+vXJuvvifuwRLSRBvYzoPwRRbDdTop4Cs0/amBeBcfH8UxiBfW/kfyXS0oGuJ57eXir6T7eXjqqHjr+oV2CcAb8tkCqjci24J30nopVc0aNFr3N1mBg0OmhCoc0AwZ/hPhyWPVY1V2sjlpP4r0OzvFf2XE0q14Y7v/wCm6zh5Az/Sqa1ME+Q8FQAAbzvY6K33D4+jWVARYz47Qqqui132c8V9/gaYJl9KaTufds0nqwtPmtkNPrC83KeNsdkvZ1yT2q1pxNIbBnxzH8lppcZIib/Wq6F7UODjKzEAnunIWxoCSQZ6mPMLQG5YvPO/913ar/WOXOf2rFLjN5F+c3/BZWGqA6/X6qOLp203FvIpYYi5iNOhWxg677NOIzRyEyWGP6fu/KPJb/K5L7P8WG1hYw4Qec2LfiPiustPdC83dOZO7Ve4hCEFaGxDKpBqCAgoosnCjkvKYcgJKSmVAu3QSKEiEKC7qgBMohZoUpgIhLNBAveelo1O2qIcKRShSCBEICkohBoHtew2ejRExep8mrhuLoZRfYx/dfQftDwXvGUfBz/Puj8iuU8U4I12p31j5AeJ8F36MuY8cm3HtaVTffqs1tcXk9AoY7h+S4vePoqttE2ELr+tDKa+frxSpVO96/Dkq2Uz4zHx8FNlO46afFRXp032mT0hU15c3XYcgkzDmDePqEi2BcmIE2uOfWyxUmYiTqZty0Ua1TkdN7fWyXEqAa8+7f7wNy94NIkb2KkcHLZBBB8CPHyVRu/sp4oWV30TpVYHtE/fYSHf7XDyaurPXAezeJNDGUKhJAZUE2vlPcdb+V0+S784GFxfkTmXXTqvrjTvaVQH7BU8Cw/7mrjlOuYM/mu4e0Cn/wAvr7935EFcNbSJnrdbvx/1rXt/ZZXqfh8tVS0mZEnT6uivTIcARuPyVNQXMLoaW89i60PF9wV3Ci6WgjcBcE7F0iHi5m+xi4ESu78P/wCkz+ULzvyZ7dmn4uUXKSiQuVvBKA6UAJhFBKaWa6cIghRcJ1UlFzkUphJSISQZBCkAkW6IBWTE00iYupBAQiE0QqEUQhARHmccoBzBaYM+PkuZdpOFFpzMEzNhPyPTZdcxFLM2FrmP4NmJlpMCQR4SYN95+C268vFhnj1xDH4Jxb3jAn1Onxn4LGGDiCCSALj6+a6nxjsrGbuxrY6HfXzhabUwYktgiAdpAvC7cdnXNcONXq0i203i3rZVtkQSfyWdxTBOzNjQg7b6xKx20DoJlbZWtZRM/Hr4qbtCPD6v5KNPBVJ89eo+gpvwjtuXioqutpYbBWcMrZXZT97TwI1CuqUssSTaNvQRqVQ6lIOWcwOkQQRB30/VB6tTDjN8j4wTNl2XgWK97hqdSftsa49SASFxbA4zO0EjfcwBrzXVvZ/WnBMEzkL26giziRceDguXfPTfqvtZ22bOAr/6bvkuJ4OkBJ3ldq7a1I4fX/kI9QR+K4uymQ0638P1WWj9am37GPi2Fz73iB0Cxo72mh319VdQpudUtOv18ls/YTgPvMQ8uZOVw1HdyOaZEc5III8Vvyy8Z1pk7W0diOAZ4f8AdGpvy0ad+q6dSZDQNgFhYCgGtAAgbDb02WcF5mzPyrvwx8YEoTSWpkUohIJdEVJyMyQHNMBEMhR35KUKF5RUiUJlCC8XUgEgFIlZMQQhqCgKhlCQciEDSKE3IAFIslAKkiMbE4MPaQQF4lfsswuka3vHoti6oB8FZbCyVovGOw7KjGgABzXAh2+kEdF4o9n5FgAenrvZdTfRBVVSgtk25Rh4SuT1exxb90X8P0Kxv8P2uIIEERf1jzXWXYTwWHiuGtM2+tlnNtY3XHH+J9nHvJidiDvrbZOh2dfLnFznOOvdibRpbkPRdaPBQNAI3tZRp8NAP2QI0WX8zH+NyvgfBMuJLXNBm7ZG4nNB8RfyK6T2V4eaNN7Tu8u8i1tvgvRZwNhIdlEgyCNVmnDwteezyZ44ca72wE4Sq3/MAP8AcPwlctfwB5JgSYmAL/V12fFYHPZwkTP5KvDcKbmuBbSyuG3xhlh5Vzvsv7P7h1aRcEN57mT5romC4Q2mIY2Brbnz+SzmYMBXkwteey5M8cJEKIVsqAcFIrUzKeSUpdFJRSICAEOCgx6C2UF0KBQRbmqHmSziJRTHNOFBEuHNCm5gQorJRCELNgkEgEIVDTTQiIFEoQgRQHXhCEqm24TCEIEXJgIQgA1Q92DsEIREjoolg5JIRQEn2SQoI1BZV0tJSQgmkXW5ykhRQ0ocEIRVcWtZWR8UIUCcFFCEFg0TQhAmi6c3QhA0IQiv/9k="/>
          <p:cNvSpPr>
            <a:spLocks noChangeAspect="1" noChangeArrowheads="1"/>
          </p:cNvSpPr>
          <p:nvPr/>
        </p:nvSpPr>
        <p:spPr bwMode="auto">
          <a:xfrm>
            <a:off x="63500" y="-8350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 descr="data:image/jpeg;base64,/9j/4AAQSkZJRgABAQAAAQABAAD/2wCEAAkGBhQSEBUUExQVFRQWGBcaFxcXFxgYFBgVHBcXFxgYFxUXHCYeGBwkHBUXHy8gIycpLCwsFx4xNTAqNSYrLCkBCQoKDgwOFA8PFCkcHBwpKSkpKSkpKSkpLCkpKSkpKSkpKSkpLCwpKSkpKSksKSkpNSopKTEpKSkpNiwpKSkuKf/AABEIALUBFwMBIgACEQEDEQH/xAAcAAACAgMBAQAAAAAAAAAAAAAAAQIDBAYHBQj/xABAEAABAwIEAwUFBQYEBwAAAAABAAIRAyEEEjFBBVFxBiJhgZEHE6Gx8DJCwdHhFCNicoLxFlJzoiQlM0NTkrL/xAAaAQEBAAMBAQAAAAAAAAAAAAAAAQIDBAUG/8QAIREBAQADAAMAAgMBAAAAAAAAAAECAxESITEEMhMiUUH/2gAMAwEAAhEDEQA/AN6aLoDVNrIsl8l8+9dFyGhWkJBicEGhAarcqC1OCsBBarITVFRpqGVXAIAQUZICkykrMtke7QGVDU5S2TiEWKapLivM4p2ibRgEFzvDbqrMbfhbx65CMq1Gv2hqHeBI+xbxgGZB2vCTOP1C20n+LNpa2a/T4rZ/FWHnG4RCiStR/wAU1WH95AtuN+oN/wBV7XDeNNrNkGLx5jaVjddizOV6kIcUNCQWHGRhqcJZbqXu+ScABZMNCllTJsqKy1QLJP19f2VzW9CnlRGO5iiylE7BXuaptb6IK4UimTadvVDbwqG0gqTVFu6QKirXNBEfUoVYchUQATISDN/r0ThYqjKlugs9U2hVDASc1SCQUChIqSjMKgIUg1KFJQRhKFMBRqCyoU2UClryUKz4BPIHorxHh8e4yGdwE5ja2s9dlp+PJaJeXEuIjS1wsY131qzyCCMxu5xa3cnQb+g5rBqUi6qGyJJABMkXMWB+V124YeLmyy62ngHA/wBpaXlzmskgEQS7Y67LNx3ZEtYfc1HE2OV2hjUTtPw+K2bh+GDGBrRAAgaaBXEgLRdl62zCccw43inM7rg5rzs77UTN+ZkkTusXBcSqYctLgWzcbiRtHwhdFx+Cp1CHPY0uaDlJiR9WWpcXwkucxxkGY8HWg+J6LdjlLOca8sbPbcuB8VbWpyDcajYXMCV6TVqns/d/wxBHea8g9IG3ktqYubOctjdjexZlVrVDkrGlYMhlRkUgEzqghlRKmkSgiRKZapZUBqIiGADwCi5vJWOFlEIqCMqHMO2qiSdFFShChnQglHkglMBDigjCeVOEygR6pwiEgCEDhR3UyLJQgTBKbgm1OEESFA3lWTsk5BXFl5/GXRh6xNop1DP9BXoOCwuJYbPSqN1zMcI6g2WU+sa5Fw+g5gFU0yGEiHOa7LJtMxAE3mCeS2fszwhr65qSHFkkkRGbaRc+p2C9nHOzPcwvJpva9nu4kAAdwtMQDDCbm8jSAvT4LQa2mA0BvPT4x1XTns9NOOHtn0tLqjF4xjPtvY2dMzgJ6TqpY/NkORwadzE28AuXcdyVHwMLWqOcSPe4hz22aJJFNv2RykbiAteGHkzyy8XSG1Q9oLSCDo5p66FapxthDs+gtElocTO41M8zyWJ7NuEkmpVdmhsNYwk5RIJcQNJggHr4rwXteS8Pa+GucG6WOYiI0cbR0W7HDmVnfjXcuyXjp3Z7BNZRkAj3hLzOt9B6Beq0LG4dQ93RpsucrGAHU2aFmNHRc+Xuts9RMFWsCiwK0NWFZGAmUNThQBUSJKk4Iyqh5UnFPMooAFItTBR8kUikWKRCRUGOUK1wQoCEoUpSRSi6c3UgkgA1JSIhNBGEoVkIRFYTTSVCTIUgkTCKrLJVJprJlVEeKqPIxODY14fIZH3iQGkXzNdNud/ySo1mOptfTs2TzG91rOL7Q/tHEqdDN+4bULcs917g1xGYfeGYCB05rZcLhBQmmCcjiTTJP2Sb+7n5TqLbX23HknWuXveM3DVszYKpxfDW1AQ6I5kNPxIsraLLX8VDigLqZaHBgIOZ5sGt3N1jPq34x+GUGCmBTEMBMeNzJ8f0WjcYZ7rFVmlv2nEtPg4TbrJ9F7zjQaxow+KeHxDAKhcxx1PcILDrMW8lrFOo+riW+8rNqv8AeMbmaQQWh5Go039ei34T3a1ZX5HTKFPKxo/ygD0ACtbIKkB4/kpg7Lnbk2bLJaqAQFc0rGqAFNJyYQBUXOQQk+3igkoOBTIn9EnKBtbZOUNCUoAlRzKMJt9EVJCeVCgiiE0hqqpKQCSkAgESnCMqIcJEJkoCCBapQiETKBBUV3KytUheTisbEzdZSdS1lioBp+S8XtLxr3OHqOBvGVv8zpA9LnyVOMx5ix20G55fRXOe1nH3V6gYLMpg/wBT9CZ3Gw9d1v16+1qzz5Hl0cWWPD2HvtcHNP8AE05h6kLuOExLMVhmvbBZVaCLWE39QR5ELgoFvr4ei6L7KeNSKmFcdP3lP+U2qAdHQ7+srdux7j2f8atWXvjcqwewSO8Of3h1/P4bpurMqUy14EWlpiDuJ5iy9CFjYzh7ajCDIncWIK5OuhpfHOzNZxc6kMOxpkw6myTyg5DlJ67rwex72nGMZUhhaXQDYGoNGjbUz5LZ+P8ADqrWd7GODWGRFPvdDGuhXLcXWdmN3cxOpm4d1OvouvXPKWdc+fqu/MEARaFFhvotS7Cdrv2hgpVTNZosf/I0b/zDfnrzW35lzZY3G8rfMuzsTD1k0nrGBV9NYVkyZsmDZJqAsVMpFMKGa6AUSVJxUAoGxGdAcjVFRDuiYKUJhBNqEmoUUBIqcIIVQg1MIhSIQJBUoQgUJQppQgi/RUB8K6o6y8nH4/IDpJG+3RZSdS+kOJ8Ta0a3GsfVlq3EONmTHx5dVi8Q4hcu0kuvFo16f2WmcX4ySe4SP4gdjew/FdWvU5883ucb7RBrXNae+W7GQ0nc+Wg/utR96LAC0fFY1O4Ov1PqU8OYNz8+ey6pjI0XLrKYBHj0+MrK4ZxR+GxFOqy+RwdA+8IIc09WkjqsemBy1BOm3iouaNP78yn0fQOFxLalNr2GWvaHNPMESFJxmY1Wkey/jYLH4Um7P3lP/Tce83+lxmOT/Bb0WrzssfG8dmN8p15mLOdokOy5r2tANwQL3ykR4rn/AG84D+7p1wBLA1jxF8ugOmxj/wBl0tuLYS5g1B0g9ZNvj4LG4rwttWm9hsHAg8oI1/GVnhl41jlj5RxTAVXUnMqUzlqMMtPjyI3B0PhK7FwniTK9JlVn3hpN2nRzT4gyFxuphnUarqT8wewkGd+R5XsVtPYzjzaLnUnHuv8As3AAqWFydMwEdQF0bcfKdjTrvLx0lrr6rKpOWsM4kA7WSeX4DkPrw9XB8Qa6IcDP4LkuNdEr3Wpkquk+yk5a2YBSKIKIUCJSDkyiUUlJpSaEIAoBSLkmoqRqISBt0QoLdQiEQmqglMGVGEIJBqYKQRColCAk0poinEm0rmnbztE6mAynGd2hd90DeN+UfkuicWq5aZK4V2o4kXVy+5E2GtgbR01XRox7WnblyPBr1HVXTUc577kyZv59PwSYwkeEab9QTuoVKpcSf01AtyHNXUn+sf3su9yFQwziOfkfrn6oDIcCBE7ASPrxU6dWCRNvMeX6KdOrfXYwQUVdTpkcpM3G+iMSyJsihiLbW+r+iT8RIPQR15worI4bxN+GrsrMu6mQY/zNiHNPgRI6kLvWExTatNtRhlr2hzTzBEj5r52fiCD6D6ldP9lXaLPTfhn60++y/wD2ye8B/K8+jwtG/Ds7/jbqy5eN4qtiXCJ6TI/NYThVk3FwLRYazbXkvTJtosWq6CLarkje5r7RxD2e8pAvM5KrXEWBuxzSLi862nqtOqiWxv5ea3L2rYjv4cRH2z/8D81pbnX2158tOv6Lu1/rHLn9qVPjFanYVXQDbfaNwVuHZfjhqtv3ajCC4WgybOHhqCNvRaLWEOuRNl6HCuImjVbUGgMOk/cd9r0sfJZZ4yxMcuV3vhtXMwERptpKzV4vZ2tLYAt1+S9qF5mXqu2fEUymUiViyRJSIkICZKgGoSARuqCI1UQ3kpwjKoIhyFIBCjJciEQgLNiEQhwTCBhNJOUQgFKEICDXe3GMFPDHabfL81wPjmJDni8308N/Rdh9rtbLh6YBguc75NK4liq2YbxPPxvHx9V3/jT+vXJuvvifuwRLSRBvYzoPwRRbDdTop4Cs0/amBeBcfH8UxiBfW/kfyXS0oGuJ57eXir6T7eXjqqHjr+oV2CcAb8tkCqjci24J30nopVc0aNFr3N1mBg0OmhCoc0AwZ/hPhyWPVY1V2sjlpP4r0OzvFf2XE0q14Y7v/wCm6zh5Az/Sqa1ME+Q8FQAAbzvY6K33D4+jWVARYz47Qqqui132c8V9/gaYJl9KaTufds0nqwtPmtkNPrC83KeNsdkvZ1yT2q1pxNIbBnxzH8lppcZIib/Wq6F7UODjKzEAnunIWxoCSQZ6mPMLQG5YvPO/913ar/WOXOf2rFLjN5F+c3/BZWGqA6/X6qOLp203FvIpYYi5iNOhWxg677NOIzRyEyWGP6fu/KPJb/K5L7P8WG1hYw4Qec2LfiPiustPdC83dOZO7Ve4hCEFaGxDKpBqCAgoosnCjkvKYcgJKSmVAu3QSKEiEKC7qgBMohZoUpgIhLNBAveelo1O2qIcKRShSCBEICkohBoHtew2ejRExep8mrhuLoZRfYx/dfQftDwXvGUfBz/Puj8iuU8U4I12p31j5AeJ8F36MuY8cm3HtaVTffqs1tcXk9AoY7h+S4vePoqttE2ELr+tDKa+frxSpVO96/Dkq2Uz4zHx8FNlO46afFRXp032mT0hU15c3XYcgkzDmDePqEi2BcmIE2uOfWyxUmYiTqZty0Ua1TkdN7fWyXEqAa8+7f7wNy94NIkb2KkcHLZBBB8CPHyVRu/sp4oWV30TpVYHtE/fYSHf7XDyaurPXAezeJNDGUKhJAZUE2vlPcdb+V0+S784GFxfkTmXXTqvrjTvaVQH7BU8Cw/7mrjlOuYM/mu4e0Cn/wAvr7935EFcNbSJnrdbvx/1rXt/ZZXqfh8tVS0mZEnT6uivTIcARuPyVNQXMLoaW89i60PF9wV3Ci6WgjcBcE7F0iHi5m+xi4ESu78P/wCkz+ULzvyZ7dmn4uUXKSiQuVvBKA6UAJhFBKaWa6cIghRcJ1UlFzkUphJSISQZBCkAkW6IBWTE00iYupBAQiE0QqEUQhARHmccoBzBaYM+PkuZdpOFFpzMEzNhPyPTZdcxFLM2FrmP4NmJlpMCQR4SYN95+C268vFhnj1xDH4Jxb3jAn1Onxn4LGGDiCCSALj6+a6nxjsrGbuxrY6HfXzhabUwYktgiAdpAvC7cdnXNcONXq0i203i3rZVtkQSfyWdxTBOzNjQg7b6xKx20DoJlbZWtZRM/Hr4qbtCPD6v5KNPBVJ89eo+gpvwjtuXioqutpYbBWcMrZXZT97TwI1CuqUssSTaNvQRqVQ6lIOWcwOkQQRB30/VB6tTDjN8j4wTNl2XgWK97hqdSftsa49SASFxbA4zO0EjfcwBrzXVvZ/WnBMEzkL26giziRceDguXfPTfqvtZ22bOAr/6bvkuJ4OkBJ3ldq7a1I4fX/kI9QR+K4uymQ0638P1WWj9am37GPi2Fz73iB0Cxo72mh319VdQpudUtOv18ls/YTgPvMQ8uZOVw1HdyOaZEc5III8Vvyy8Z1pk7W0diOAZ4f8AdGpvy0ad+q6dSZDQNgFhYCgGtAAgbDb02WcF5mzPyrvwx8YEoTSWpkUohIJdEVJyMyQHNMBEMhR35KUKF5RUiUJlCC8XUgEgFIlZMQQhqCgKhlCQciEDSKE3IAFIslAKkiMbE4MPaQQF4lfsswuka3vHoti6oB8FZbCyVovGOw7KjGgABzXAh2+kEdF4o9n5FgAenrvZdTfRBVVSgtk25Rh4SuT1exxb90X8P0Kxv8P2uIIEERf1jzXWXYTwWHiuGtM2+tlnNtY3XHH+J9nHvJidiDvrbZOh2dfLnFznOOvdibRpbkPRdaPBQNAI3tZRp8NAP2QI0WX8zH+NyvgfBMuJLXNBm7ZG4nNB8RfyK6T2V4eaNN7Tu8u8i1tvgvRZwNhIdlEgyCNVmnDwteezyZ44ca72wE4Sq3/MAP8AcPwlctfwB5JgSYmAL/V12fFYHPZwkTP5KvDcKbmuBbSyuG3xhlh5Vzvsv7P7h1aRcEN57mT5romC4Q2mIY2Brbnz+SzmYMBXkwteey5M8cJEKIVsqAcFIrUzKeSUpdFJRSICAEOCgx6C2UF0KBQRbmqHmSziJRTHNOFBEuHNCm5gQorJRCELNgkEgEIVDTTQiIFEoQgRQHXhCEqm24TCEIEXJgIQgA1Q92DsEIREjoolg5JIRQEn2SQoI1BZV0tJSQgmkXW5ykhRQ0ocEIRVcWtZWR8UIUCcFFCEFg0TQhAmi6c3QhA0IQiv/9k="/>
          <p:cNvSpPr>
            <a:spLocks noChangeAspect="1" noChangeArrowheads="1"/>
          </p:cNvSpPr>
          <p:nvPr/>
        </p:nvSpPr>
        <p:spPr bwMode="auto">
          <a:xfrm>
            <a:off x="63500" y="-8350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6" name="Picture 8" descr="http://t2.gstatic.com/images?q=tbn:ANd9GcROL2WUtoQX8BcvbFxypJjz8ZQ-__zFCyhyYpBDbCcdu_e3w3-_Z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643182"/>
            <a:ext cx="3000396" cy="3929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http://t2.gstatic.com/images?q=tbn:ANd9GcQ1sJHB76vD-zcDiyQRNjGfz9IO0ObCzwq-xBqOQeFDkSFPE1Jbd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3000396" cy="4000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DJ66R38VbTvcy0llVEbjkJyKPzI0XVffJ176gcGefZoUu-m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394" y="1484784"/>
            <a:ext cx="4104840" cy="391538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20688"/>
            <a:ext cx="5643570" cy="6858000"/>
          </a:xfrm>
        </p:spPr>
        <p:txBody>
          <a:bodyPr>
            <a:normAutofit/>
          </a:bodyPr>
          <a:lstStyle/>
          <a:p>
            <a:r>
              <a:rPr lang="uk-UA" dirty="0" smtClean="0"/>
              <a:t>У другій половині </a:t>
            </a:r>
            <a:r>
              <a:rPr lang="uk-UA" dirty="0" smtClean="0">
                <a:hlinkClick r:id="rId3" tooltip="19 століття"/>
              </a:rPr>
              <a:t>19 століття</a:t>
            </a:r>
            <a:r>
              <a:rPr lang="uk-UA" dirty="0" smtClean="0"/>
              <a:t> в Україні поширився аматорський театральний рух. В аматорських гуртках розпочинали діяльність корифеї українського театру — драматурги і режисери </a:t>
            </a:r>
            <a:r>
              <a:rPr lang="uk-UA" dirty="0" smtClean="0">
                <a:hlinkClick r:id="rId4" tooltip="Старицький Михайло Петрович"/>
              </a:rPr>
              <a:t>Михайло Старицький</a:t>
            </a:r>
            <a:r>
              <a:rPr lang="uk-UA" dirty="0" smtClean="0"/>
              <a:t>, </a:t>
            </a:r>
            <a:r>
              <a:rPr lang="uk-UA" dirty="0" smtClean="0">
                <a:hlinkClick r:id="rId5" tooltip="Кропивницький Марко Лукич"/>
              </a:rPr>
              <a:t>Марко Кропивницький</a:t>
            </a:r>
            <a:r>
              <a:rPr lang="uk-UA" dirty="0" smtClean="0"/>
              <a:t> та </a:t>
            </a:r>
            <a:r>
              <a:rPr lang="uk-UA" dirty="0" smtClean="0">
                <a:hlinkClick r:id="rId6" tooltip="Карпенко-Карий Іван"/>
              </a:rPr>
              <a:t>Іван Карпенко-Карий</a:t>
            </a:r>
            <a:r>
              <a:rPr lang="uk-UA" dirty="0" smtClean="0"/>
              <a:t>. Заслуга швидкого розвитку театру належить також і видатній родині Тобілевичів, члени якої виступали під сценічними псевдонімами </a:t>
            </a:r>
            <a:r>
              <a:rPr lang="uk-UA" dirty="0" smtClean="0">
                <a:hlinkClick r:id="rId6" tooltip="Карпенко-Карий Іван"/>
              </a:rPr>
              <a:t>Івана Карпенка-Карого</a:t>
            </a:r>
            <a:r>
              <a:rPr lang="uk-UA" dirty="0" smtClean="0"/>
              <a:t>, </a:t>
            </a:r>
            <a:r>
              <a:rPr lang="uk-UA" dirty="0" smtClean="0">
                <a:hlinkClick r:id="rId7" tooltip="Садовський Микола Карпович"/>
              </a:rPr>
              <a:t>Миколи Садовського</a:t>
            </a:r>
            <a:r>
              <a:rPr lang="uk-UA" dirty="0" smtClean="0"/>
              <a:t> і </a:t>
            </a:r>
            <a:r>
              <a:rPr lang="uk-UA" dirty="0" smtClean="0">
                <a:hlinkClick r:id="rId8" tooltip="Саксаганський Панас Карпович"/>
              </a:rPr>
              <a:t>Панаса Саксаганського</a:t>
            </a:r>
            <a:r>
              <a:rPr lang="uk-UA" dirty="0" smtClean="0"/>
              <a:t>. Кожен із них не лише створив власну трупу, а й був видатним актором і режисером. Провідною зіркою українського театру того часу була </a:t>
            </a:r>
            <a:r>
              <a:rPr lang="uk-UA" dirty="0" smtClean="0">
                <a:hlinkClick r:id="rId9" tooltip="Заньковецька Марія Костянтинівна"/>
              </a:rPr>
              <a:t>Марія Заньковецька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377940" cy="1293028"/>
          </a:xfrm>
        </p:spPr>
        <p:txBody>
          <a:bodyPr/>
          <a:lstStyle/>
          <a:p>
            <a:r>
              <a:rPr lang="uk-UA" dirty="0" smtClean="0"/>
              <a:t>Будівля </a:t>
            </a:r>
            <a:r>
              <a:rPr lang="uk-UA" dirty="0" err="1" smtClean="0"/>
              <a:t>“театру</a:t>
            </a:r>
            <a:r>
              <a:rPr lang="uk-UA" dirty="0" smtClean="0"/>
              <a:t> </a:t>
            </a:r>
            <a:r>
              <a:rPr lang="uk-UA" dirty="0" err="1" smtClean="0"/>
              <a:t>корифеїв”</a:t>
            </a:r>
            <a:endParaRPr lang="uk-UA" dirty="0"/>
          </a:p>
        </p:txBody>
      </p:sp>
      <p:pic>
        <p:nvPicPr>
          <p:cNvPr id="20482" name="Picture 2" descr="ЄлисаветградськийТеатр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842968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2.gstatic.com/images?q=tbn:ANd9GcTV0noSrmfo49Mc51BalnocUo6VHqKvrEEM_R7hYDrxG2oPWVdE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132856"/>
            <a:ext cx="2428892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2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І. </a:t>
            </a:r>
            <a:r>
              <a:rPr lang="ru-RU" dirty="0" err="1" smtClean="0">
                <a:latin typeface="+mn-lt"/>
              </a:rPr>
              <a:t>Карпенко-Карий</a:t>
            </a:r>
            <a:r>
              <a:rPr lang="ru-RU" dirty="0" smtClean="0">
                <a:latin typeface="+mn-lt"/>
              </a:rPr>
              <a:t> - «один </a:t>
            </a:r>
            <a:r>
              <a:rPr lang="ru-RU" dirty="0" err="1" smtClean="0">
                <a:latin typeface="+mn-lt"/>
              </a:rPr>
              <a:t>з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батьків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новочасного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українського</a:t>
            </a:r>
            <a:r>
              <a:rPr lang="ru-RU" dirty="0" smtClean="0">
                <a:latin typeface="+mn-lt"/>
              </a:rPr>
              <a:t> театру» 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7000892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І. Карпенко-Карий написав 18 оригінальних п'єс, кожна стала своєрідною вершиною драматургії. </a:t>
            </a:r>
            <a:r>
              <a:rPr lang="ru-RU" dirty="0" err="1" smtClean="0"/>
              <a:t>Митець</a:t>
            </a:r>
            <a:r>
              <a:rPr lang="ru-RU" dirty="0" smtClean="0"/>
              <a:t> жив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театру, </a:t>
            </a:r>
            <a:r>
              <a:rPr lang="ru-RU" dirty="0" err="1" smtClean="0"/>
              <a:t>збагативши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драматургію</a:t>
            </a:r>
            <a:r>
              <a:rPr lang="ru-RU" dirty="0" smtClean="0"/>
              <a:t> </a:t>
            </a:r>
            <a:r>
              <a:rPr lang="ru-RU" dirty="0" err="1" smtClean="0"/>
              <a:t>соціально-психологічною</a:t>
            </a:r>
            <a:r>
              <a:rPr lang="ru-RU" dirty="0" smtClean="0"/>
              <a:t> та </a:t>
            </a:r>
            <a:r>
              <a:rPr lang="ru-RU" dirty="0" err="1" smtClean="0"/>
              <a:t>історичною</a:t>
            </a:r>
            <a:r>
              <a:rPr lang="ru-RU" dirty="0" smtClean="0"/>
              <a:t> драмою, </a:t>
            </a:r>
            <a:r>
              <a:rPr lang="ru-RU" dirty="0" err="1" smtClean="0"/>
              <a:t>соціальною</a:t>
            </a:r>
            <a:r>
              <a:rPr lang="ru-RU" dirty="0" smtClean="0"/>
              <a:t> </a:t>
            </a:r>
            <a:r>
              <a:rPr lang="ru-RU" dirty="0" err="1" smtClean="0"/>
              <a:t>комедією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аплодували</a:t>
            </a:r>
            <a:r>
              <a:rPr lang="ru-RU" dirty="0" smtClean="0"/>
              <a:t> Москва </a:t>
            </a:r>
            <a:r>
              <a:rPr lang="ru-RU" dirty="0" err="1" smtClean="0"/>
              <a:t>і</a:t>
            </a:r>
            <a:r>
              <a:rPr lang="ru-RU" dirty="0" smtClean="0"/>
              <a:t> Кубань, </a:t>
            </a:r>
            <a:r>
              <a:rPr lang="ru-RU" dirty="0" err="1" smtClean="0"/>
              <a:t>Білорусь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Поволжя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І. </a:t>
            </a:r>
            <a:r>
              <a:rPr lang="ru-RU" dirty="0" err="1" smtClean="0"/>
              <a:t>Карпенко-Карий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прекрасним</a:t>
            </a:r>
            <a:r>
              <a:rPr lang="ru-RU" dirty="0" smtClean="0"/>
              <a:t> </a:t>
            </a:r>
            <a:r>
              <a:rPr lang="ru-RU" dirty="0" err="1" smtClean="0"/>
              <a:t>актором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тонкою </a:t>
            </a:r>
            <a:r>
              <a:rPr lang="ru-RU" dirty="0" err="1" smtClean="0"/>
              <a:t>грою</a:t>
            </a:r>
            <a:r>
              <a:rPr lang="ru-RU" dirty="0" smtClean="0"/>
              <a:t>. А тому драматурга, </a:t>
            </a:r>
            <a:r>
              <a:rPr lang="ru-RU" dirty="0" err="1" smtClean="0"/>
              <a:t>режисера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актора</a:t>
            </a:r>
            <a:r>
              <a:rPr lang="ru-RU" dirty="0" smtClean="0"/>
              <a:t> І. </a:t>
            </a:r>
            <a:r>
              <a:rPr lang="ru-RU" dirty="0" err="1" smtClean="0"/>
              <a:t>Карпенка</a:t>
            </a:r>
            <a:r>
              <a:rPr lang="ru-RU" dirty="0" smtClean="0"/>
              <a:t>-</a:t>
            </a:r>
            <a:r>
              <a:rPr lang="en-US" dirty="0" err="1" smtClean="0"/>
              <a:t>Kapo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smtClean="0"/>
              <a:t>по праву, за </a:t>
            </a:r>
            <a:r>
              <a:rPr lang="ru-RU" dirty="0" err="1" smtClean="0"/>
              <a:t>висловом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Франка, </a:t>
            </a:r>
            <a:r>
              <a:rPr lang="ru-RU" dirty="0" err="1" smtClean="0"/>
              <a:t>називають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театру. Драматург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культурним</a:t>
            </a:r>
            <a:r>
              <a:rPr lang="ru-RU" dirty="0" smtClean="0"/>
              <a:t> </a:t>
            </a:r>
            <a:r>
              <a:rPr lang="ru-RU" dirty="0" err="1" smtClean="0"/>
              <a:t>діячем</a:t>
            </a:r>
            <a:r>
              <a:rPr lang="ru-RU" dirty="0" smtClean="0"/>
              <a:t>, </a:t>
            </a:r>
            <a:r>
              <a:rPr lang="ru-RU" dirty="0" err="1" smtClean="0"/>
              <a:t>борцем</a:t>
            </a:r>
            <a:r>
              <a:rPr lang="ru-RU" dirty="0" smtClean="0"/>
              <a:t> за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народу.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3043230" cy="72547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+mn-lt"/>
              </a:rPr>
              <a:t>Микола Садовський</a:t>
            </a:r>
            <a:endParaRPr lang="uk-UA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1684" y="362735"/>
            <a:ext cx="6072198" cy="6858000"/>
          </a:xfrm>
        </p:spPr>
        <p:txBody>
          <a:bodyPr>
            <a:normAutofit/>
          </a:bodyPr>
          <a:lstStyle/>
          <a:p>
            <a:r>
              <a:rPr lang="uk-UA" dirty="0" smtClean="0"/>
              <a:t>Як актор </a:t>
            </a:r>
            <a:r>
              <a:rPr lang="uk-UA" b="1" dirty="0" smtClean="0"/>
              <a:t>Садовський</a:t>
            </a:r>
            <a:r>
              <a:rPr lang="uk-UA" dirty="0" smtClean="0"/>
              <a:t> відзначався винятковою пластичністю, простотою, глибиною і щирістю почуттів, хоч і не позбавлених характером гри «нутром» (від великих емоцій до спаду). Садовський уславився в героїчно-історичному — </a:t>
            </a:r>
            <a:r>
              <a:rPr lang="uk-UA" dirty="0" smtClean="0">
                <a:hlinkClick r:id="rId2" action="ppaction://hlinkfile" tooltip="Хмельницький Богдан"/>
              </a:rPr>
              <a:t>Богдан Хмельницький</a:t>
            </a:r>
            <a:r>
              <a:rPr lang="uk-UA" dirty="0" smtClean="0"/>
              <a:t> (в </a:t>
            </a:r>
            <a:r>
              <a:rPr lang="uk-UA" dirty="0" err="1" smtClean="0"/>
              <a:t>одноіменній</a:t>
            </a:r>
            <a:r>
              <a:rPr lang="uk-UA" dirty="0" smtClean="0"/>
              <a:t> п'єсі М. Старицького), </a:t>
            </a:r>
            <a:r>
              <a:rPr lang="uk-UA" dirty="0" smtClean="0">
                <a:hlinkClick r:id="rId3" action="ppaction://hlinkfile" tooltip="Чалий Сава"/>
              </a:rPr>
              <a:t>Сава Чалий</a:t>
            </a:r>
            <a:r>
              <a:rPr lang="uk-UA" dirty="0" smtClean="0"/>
              <a:t> (І. Карпенка-Карого), </a:t>
            </a:r>
            <a:r>
              <a:rPr lang="uk-UA" dirty="0" smtClean="0">
                <a:hlinkClick r:id="rId4" action="ppaction://hlinkfile" tooltip="Дорошенко Петро"/>
              </a:rPr>
              <a:t>Гетьман Дорошенко</a:t>
            </a:r>
            <a:r>
              <a:rPr lang="uk-UA" dirty="0" smtClean="0"/>
              <a:t> (</a:t>
            </a:r>
            <a:r>
              <a:rPr lang="uk-UA" dirty="0" smtClean="0">
                <a:hlinkClick r:id="rId5" action="ppaction://hlinkfile" tooltip="Старицька-Черняхівська Людмила Михайлівна"/>
              </a:rPr>
              <a:t>Л. </a:t>
            </a:r>
            <a:r>
              <a:rPr lang="uk-UA" dirty="0" err="1" smtClean="0">
                <a:hlinkClick r:id="rId5" action="ppaction://hlinkfile" tooltip="Старицька-Черняхівська Людмила Михайлівна"/>
              </a:rPr>
              <a:t>Старицької-Черняхівської</a:t>
            </a:r>
            <a:r>
              <a:rPr lang="uk-UA" dirty="0" smtClean="0"/>
              <a:t>) і героїчно-побутовому репертуарі: Дмитро («Не судилося» М. Старицького), Опанас («Бурлака» І. Карпенка-Карого); був першим Командором («Камінний господар» </a:t>
            </a:r>
            <a:r>
              <a:rPr lang="uk-UA" dirty="0" smtClean="0">
                <a:hlinkClick r:id="rId6" action="ppaction://hlinkfile" tooltip="Леся Українка"/>
              </a:rPr>
              <a:t>Лесі Українки</a:t>
            </a:r>
            <a:r>
              <a:rPr lang="uk-UA" dirty="0" smtClean="0"/>
              <a:t>) і </a:t>
            </a:r>
            <a:r>
              <a:rPr lang="uk-UA" dirty="0" err="1" smtClean="0"/>
              <a:t>Городничим</a:t>
            </a:r>
            <a:r>
              <a:rPr lang="uk-UA" dirty="0" smtClean="0"/>
              <a:t> на українській сцені («Ревізор» </a:t>
            </a:r>
            <a:r>
              <a:rPr lang="uk-UA" dirty="0" smtClean="0">
                <a:hlinkClick r:id="rId7" action="ppaction://hlinkfile" tooltip="Гоголь Микола Васильович"/>
              </a:rPr>
              <a:t>М. Гоголя</a:t>
            </a:r>
            <a:r>
              <a:rPr lang="uk-UA" dirty="0" smtClean="0"/>
              <a:t>); крім того, виступав у оперовому репертуарі й уславився як виконавець українських народних пісень.</a:t>
            </a:r>
            <a:endParaRPr lang="uk-UA" dirty="0"/>
          </a:p>
        </p:txBody>
      </p:sp>
      <p:pic>
        <p:nvPicPr>
          <p:cNvPr id="18434" name="Picture 2" descr="http://upload.wikimedia.org/wikipedia/uk/thumb/8/8b/%D0%A1%D0%B0%D0%B4%D0%BE%D0%B2%D1%81%D1%8C%D0%BA%D0%B8%D0%B9.jpg/200px-%D0%A1%D0%B0%D0%B4%D0%BE%D0%B2%D1%81%D1%8C%D0%BA%D0%B8%D0%B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14356"/>
            <a:ext cx="300036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14290"/>
            <a:ext cx="5000660" cy="68580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акторську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розпочав</a:t>
            </a:r>
            <a:r>
              <a:rPr lang="ru-RU" dirty="0" smtClean="0"/>
              <a:t> у 1883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виконавши</a:t>
            </a:r>
            <a:r>
              <a:rPr lang="ru-RU" dirty="0" smtClean="0"/>
              <a:t> роль </a:t>
            </a:r>
            <a:r>
              <a:rPr lang="ru-RU" dirty="0" err="1" smtClean="0"/>
              <a:t>Возного</a:t>
            </a:r>
            <a:r>
              <a:rPr lang="ru-RU" dirty="0" smtClean="0"/>
              <a:t> в «</a:t>
            </a:r>
            <a:r>
              <a:rPr lang="ru-RU" dirty="0" err="1" smtClean="0"/>
              <a:t>Наталці</a:t>
            </a:r>
            <a:r>
              <a:rPr lang="ru-RU" dirty="0" smtClean="0"/>
              <a:t> </a:t>
            </a:r>
            <a:r>
              <a:rPr lang="ru-RU" dirty="0" err="1" smtClean="0"/>
              <a:t>Полтавці</a:t>
            </a:r>
            <a:r>
              <a:rPr lang="ru-RU" dirty="0" smtClean="0"/>
              <a:t>» </a:t>
            </a:r>
            <a:r>
              <a:rPr lang="ru-RU" dirty="0" err="1" smtClean="0"/>
              <a:t>І.Котляревського</a:t>
            </a:r>
            <a:r>
              <a:rPr lang="ru-RU" dirty="0" smtClean="0"/>
              <a:t>.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передусім</a:t>
            </a:r>
            <a:r>
              <a:rPr lang="ru-RU" dirty="0" smtClean="0"/>
              <a:t> талант </a:t>
            </a:r>
            <a:r>
              <a:rPr lang="ru-RU" dirty="0" err="1" smtClean="0"/>
              <a:t>коміка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сатиричним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амплуа: у </a:t>
            </a:r>
            <a:r>
              <a:rPr lang="ru-RU" dirty="0" err="1" smtClean="0"/>
              <a:t>героїчних</a:t>
            </a:r>
            <a:r>
              <a:rPr lang="ru-RU" dirty="0" smtClean="0"/>
              <a:t> та </a:t>
            </a:r>
            <a:r>
              <a:rPr lang="ru-RU" dirty="0" err="1" smtClean="0"/>
              <a:t>трагедійних</a:t>
            </a:r>
            <a:r>
              <a:rPr lang="ru-RU" dirty="0" smtClean="0"/>
              <a:t> ролях. </a:t>
            </a:r>
            <a:r>
              <a:rPr lang="ru-RU" dirty="0" err="1" smtClean="0"/>
              <a:t>Грав</a:t>
            </a:r>
            <a:r>
              <a:rPr lang="ru-RU" dirty="0" smtClean="0"/>
              <a:t> у трупах Марка </a:t>
            </a:r>
            <a:r>
              <a:rPr lang="ru-RU" dirty="0" err="1" smtClean="0"/>
              <a:t>Кропивницького</a:t>
            </a:r>
            <a:r>
              <a:rPr lang="ru-RU" dirty="0" smtClean="0"/>
              <a:t>, </a:t>
            </a:r>
            <a:r>
              <a:rPr lang="ru-RU" dirty="0" err="1" smtClean="0"/>
              <a:t>Миколи</a:t>
            </a:r>
            <a:r>
              <a:rPr lang="ru-RU" dirty="0" smtClean="0"/>
              <a:t> </a:t>
            </a:r>
            <a:r>
              <a:rPr lang="ru-RU" dirty="0" err="1" smtClean="0"/>
              <a:t>Садовського</a:t>
            </a:r>
            <a:r>
              <a:rPr lang="ru-RU" dirty="0" smtClean="0"/>
              <a:t>, в 1890-1898 роках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. У 1918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Панас</a:t>
            </a:r>
            <a:r>
              <a:rPr lang="ru-RU" dirty="0" smtClean="0"/>
              <a:t> </a:t>
            </a:r>
            <a:r>
              <a:rPr lang="ru-RU" dirty="0" err="1" smtClean="0"/>
              <a:t>Саксаганський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Народний</a:t>
            </a:r>
            <a:r>
              <a:rPr lang="ru-RU" dirty="0" smtClean="0"/>
              <a:t> Театр,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побутовий</a:t>
            </a:r>
            <a:r>
              <a:rPr lang="ru-RU" dirty="0" smtClean="0"/>
              <a:t>, </a:t>
            </a:r>
            <a:r>
              <a:rPr lang="ru-RU" dirty="0" err="1" smtClean="0"/>
              <a:t>історично-побутовий</a:t>
            </a:r>
            <a:r>
              <a:rPr lang="ru-RU" dirty="0" smtClean="0"/>
              <a:t> </a:t>
            </a:r>
            <a:r>
              <a:rPr lang="ru-RU" dirty="0" err="1" smtClean="0"/>
              <a:t>класичний</a:t>
            </a:r>
            <a:r>
              <a:rPr lang="ru-RU" dirty="0" smtClean="0"/>
              <a:t> репертуар. </a:t>
            </a:r>
            <a:r>
              <a:rPr lang="ru-RU" dirty="0" err="1" smtClean="0"/>
              <a:t>Гастролював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Театру </a:t>
            </a:r>
            <a:r>
              <a:rPr lang="ru-RU" dirty="0" err="1" smtClean="0"/>
              <a:t>ім</a:t>
            </a:r>
            <a:r>
              <a:rPr lang="ru-RU" dirty="0" smtClean="0"/>
              <a:t>.. М. </a:t>
            </a:r>
            <a:r>
              <a:rPr lang="ru-RU" dirty="0" err="1" smtClean="0"/>
              <a:t>Заньковецької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1926 року - у </a:t>
            </a:r>
            <a:r>
              <a:rPr lang="ru-RU" dirty="0" err="1" smtClean="0"/>
              <a:t>різних</a:t>
            </a:r>
            <a:r>
              <a:rPr lang="ru-RU" dirty="0" smtClean="0"/>
              <a:t> театрах.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1935 року. </a:t>
            </a:r>
            <a:endParaRPr lang="uk-UA" dirty="0"/>
          </a:p>
        </p:txBody>
      </p:sp>
      <p:pic>
        <p:nvPicPr>
          <p:cNvPr id="19458" name="Picture 2" descr="http://t1.gstatic.com/images?q=tbn:ANd9GcSac41uT3S1LNLSDastoQIYXNADFfSmVn32r1yv9_8Dds2gcW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429024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6573" y="404664"/>
            <a:ext cx="5143504" cy="6858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Кропивницький</a:t>
            </a:r>
            <a:r>
              <a:rPr lang="ru-RU" dirty="0" smtClean="0"/>
              <a:t> Марко Лукич - </a:t>
            </a:r>
            <a:r>
              <a:rPr lang="ru-RU" dirty="0" err="1" smtClean="0"/>
              <a:t>фундатор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театру;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основоположна</a:t>
            </a:r>
            <a:r>
              <a:rPr lang="ru-RU" dirty="0" smtClean="0"/>
              <a:t> роль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театрального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оригінального</a:t>
            </a:r>
            <a:r>
              <a:rPr lang="ru-RU" dirty="0" smtClean="0"/>
              <a:t> </a:t>
            </a:r>
            <a:r>
              <a:rPr lang="ru-RU" dirty="0" err="1" smtClean="0"/>
              <a:t>вітчизняного</a:t>
            </a:r>
            <a:r>
              <a:rPr lang="ru-RU" dirty="0" smtClean="0"/>
              <a:t> репертуару. </a:t>
            </a:r>
            <a:r>
              <a:rPr lang="ru-RU" dirty="0" err="1" smtClean="0"/>
              <a:t>Актора</a:t>
            </a:r>
            <a:r>
              <a:rPr lang="ru-RU" dirty="0" smtClean="0"/>
              <a:t> не раз </a:t>
            </a:r>
            <a:r>
              <a:rPr lang="ru-RU" dirty="0" err="1" smtClean="0"/>
              <a:t>запрошували</a:t>
            </a:r>
            <a:r>
              <a:rPr lang="ru-RU" dirty="0" smtClean="0"/>
              <a:t> на </a:t>
            </a:r>
            <a:r>
              <a:rPr lang="ru-RU" dirty="0" err="1" smtClean="0"/>
              <a:t>імператорську</a:t>
            </a:r>
            <a:r>
              <a:rPr lang="ru-RU" dirty="0" smtClean="0"/>
              <a:t> сцену,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розлучитися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батьківщиною</a:t>
            </a:r>
            <a:r>
              <a:rPr lang="ru-RU" dirty="0" smtClean="0"/>
              <a:t>, </a:t>
            </a:r>
            <a:r>
              <a:rPr lang="ru-RU" dirty="0" err="1" smtClean="0"/>
              <a:t>рідним</a:t>
            </a:r>
            <a:r>
              <a:rPr lang="ru-RU" dirty="0" smtClean="0"/>
              <a:t> </a:t>
            </a:r>
            <a:r>
              <a:rPr lang="ru-RU" dirty="0" err="1" smtClean="0"/>
              <a:t>мистецтвом</a:t>
            </a:r>
            <a:r>
              <a:rPr lang="ru-RU" dirty="0" smtClean="0"/>
              <a:t>, </a:t>
            </a:r>
            <a:r>
              <a:rPr lang="ru-RU" dirty="0" err="1" smtClean="0"/>
              <a:t>відстоюючи</a:t>
            </a:r>
            <a:r>
              <a:rPr lang="ru-RU" dirty="0" smtClean="0"/>
              <a:t> у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право </a:t>
            </a:r>
            <a:r>
              <a:rPr lang="ru-RU" dirty="0" err="1" smtClean="0"/>
              <a:t>українців</a:t>
            </a:r>
            <a:r>
              <a:rPr lang="ru-RU" dirty="0" smtClean="0"/>
              <a:t> на свою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культуру.</a:t>
            </a:r>
            <a:endParaRPr lang="uk-UA" dirty="0"/>
          </a:p>
        </p:txBody>
      </p:sp>
      <p:sp>
        <p:nvSpPr>
          <p:cNvPr id="21506" name="AutoShape 2" descr="data:image/jpeg;base64,/9j/4AAQSkZJRgABAQAAAQABAAD/2wCEAAkGBhQSERUUExQUFRUVGBUXFxYYFRkXFRQXFBcVGBsUHRYYHCYfGBklGRQVHy8gIycpLCwsFR4xNTAqNSYrLCkBCQoKBQUFDQUFDSkYEhgpKSkpKSkpKSkpKSkpKSkpKSkpKSkpKSkpKSkpKSkpKSkpKSkpKSkpKSkpKSkpKSkpKf/AABEIAKAAdgMBIgACEQEDEQH/xAAcAAACAgMBAQAAAAAAAAAAAAAFBgMHAAIEAQj/xAA8EAACAAMGAwUEBwkBAQAAAAABAgADEQQFBhIhMUFRYRMicYGRBzKhwRQjQrHR4fAzUlNicoKSsvEkFv/EABQBAQAAAAAAAAAAAAAAAAAAAAD/xAAUEQEAAAAAAAAAAAAAAAAAAAAA/9oADAMBAAIRAxEAPwCnY9UR4BEqiA8CRoRExjFl1MBCFjcSzDhh3AM2fRqZVPEj7odbF7KZS6zCxFPDUfKApnsjGZTF+JgqxjQSl4678t49e4bIh7N5KLU91gAVrwBPD5wFA5DHlIu6bclklGnZp3wVqBQ+f4wu3ngGz5gyOVRkLc6U4QFaARuJcMlswU6hihDANlA4t1gG6EaHQjSA5WWPKRM8QEwG2ePYjJjyA2WJgIjQRIIDIsP2dYIE0dtOWq/YUj3uZ8IRbvspmTEQalmUU8T/ANj6KsskWeQFGmVQF0odICFrWtlTKqjQUAroP1yhZvDFE4nQnwp3aeB+Rg/ddyvanLNogPqfnDXLwvKVaBRpzAgK2sGIJcwETVZHGzKSD8N4FXtbnByliyOO63y6Gv60izbwwtKbTKAeYoCOukBrbgdGqN6kGnCvPpAVhab0mZcr1zA78dPzp6xki/WAGZagA69TQ0+EWZasDSphFV5dNoMSMMWcS+zaUpH61rAVXZL0DkZa9B+8x1r4CNcSYQDyw6U7Tjl28CeJhhxHgdZH1knRa+7r9/pHlgnkSiGGckHQhso6ZV+8wFMT0IJB4GnoaRBBzEVjyTmoAA3eAC5QOgHl8YCusBoYyPYyAmWN41WNqQDR7OLNmt8rSuXM3+I/OLkWwm0T8rGktNwCe905CKk9lzf+9BzDD4RdNzrrMfm1PTQQDLY0VFCqAAOA4RO84CBcuaYlYEwGk+ZUxD2kaT6iOftdYDoeZGi2iIHmRGymmsBz31MDIRCvb7TKaRmXfY/GvUH9eBK+p5CkRWc+2ukx01yk1p4wAnEyjMp1qc2/lACYIOX/ALyx/LX1P5QFeA5zGR6Y8gJJcSRHLMSQDV7OZuW2yyOo9QYuzDbkyWJ/iMPHWKU9nd3NNtaZWC5O+SeQIFPEkgRd9xycsmnN2PqYCS+b57BBQFmbZQKkwlXtje2yDm7IZTrx++D96Wr64tkLkAKi03P4Qn4rxFbg6ywsqjhdFl1CV0KFm1zA0B4awBK5vaULQ2R1yt8+UFv/AKJQaViurnsHaWs0WuRirOoOVqfaFeBh9xPhZRZO0lghudflADry9p8iQxFC56beEc8n2siZSslwPDhCLdVkImk0UMAzFnFQSASEA5k6ecF5eI2aWxmSJWUNlDAZXNftZDrl2ryqIBttF8LPXMu0LD2XNNcdBTx/5HmHTQsNaHUcvCJ7QCZuUaFtAeXP0EAmXzOzTW5DQeAgVMEHcQXfLlP9VM7RalSw4Mu69aV3/CAbwHOYyPWEZAeoIliNI3gGnAjjtmlnTtZbqDyYAOp9Ui87BaAZakbEA155hWPn7CCk2uSBxcD/ACBHzi/bAmWWi8lUegAgCySVYcAecBL5ucTNxr04x0m1EHSJWteUZjAD7Pc0uzpRQMzamnDpHZeEsmysOFYGNiWQkpps9wtZmVa8qaeXvekCr5xy3ZHJk7Ij3idKHj+UAEsVlGdwQKE1Ijvl3DLbQLUnnWg9YDWC/Ed5bLuwbMCCNqUah23hqFqAWogIjc8uQoApWEfEUyj0DFS5ygjcZt/DTTzhnt15EneFy2WPtXBOya+LGoUfGp5UMAsXnKCS0QfvTG8qhR/qYEMY7r6titMOX3RRV/pXQH4E+cDWeAjmRkYxjICRY9jBHoEATwvOVLZZ2c0UTZZY8hmEfQ1mcFRTaPmuzyS7BEFWY0A8YvPCcwy7MktmzPLGVj9x8OEAzCSI5nsLWhso0VdzGwnaacYIy7aslDxPEeA26dTwAgBl64PlvKAP2a06Aca8OHrFdLcCzLQJasQjB2UcDk404VJGvWDWL8asFaVLPePvtwr8gK+Zp1hIsWIsj5hOLPlyiqcjUDThAOViwassGrDU0zdQT8hWOifZXld19uB4GA1nxYVWWjMGKZC5rpmr7um7aivmIbbHP7eyEN7wQHXeoWtPHUCAWbVKG8JeI73yJlQ6uWrzCAU+Jr5CGW12/KjMeAJ9BFYWqaWapgI2ePC8axkBsDGRrGQHVSOixXfMnNklIztyUV059B1MWBh32PzHo9rYyl/hrQzCOROy/GHeXdcmyyuzkSwi8ae81OLNuTAJmEsIizgTHKtMaoqDUKBwB58zDYEWU6sfdOjeB4+IMD7kFZEonjnPqzQbnWfPLI6QBmyIg1zAAfaOw6jmYVcY29zKPZEqGoicDrxJ5mhNIHyLtnmWzSSZjSjlmSSe9RRUOh4gg1K/fCneGJpzuBtlOxFNfkYBouPCCuv1hJ8TuecdlqwDJXWgjguzFihQHDKeOlQI7bRiqQR+3Xw1gA94YdCCq0026UjuuO2hJNGbvaA145gRvA+14gUggNm8IAWm92WtVqCKa76/8EAcn2MZiXK9mO8daVprQ8hXfwisJ+rMRsSaesNV4W5pthLroEmiXMA451LIT5qR5QrGAhIjI3KxqBAaxkekRkB9XzesL2IXyy2PJSfgYYphhexBKzKR+9Rf8iB84DlstjyWezrTaWtfEisErItRSOi3S9hyoI55LZTACLRNax2lZwrkeiTB591/I6ecH73whY7xGZhkm/xEor+fB/MRxXxZ1mSmVtagiBGD8S1JkTffl92o97u7H0pAcF6ezG1yDmllbQg5d2ZT+k6E+BgGl3S2fJMTI43VgVYdaHcdRFtzb0cD3qj4wtXhZha3Mt0zhVL1ByTJdCBmR+BqdtjygFM3dLlDaFnEFrBBFPOGC+rFNkZlDdsqipoKTpY5vLHD+ZajwjbBeFUtExZ1pdVkgghWYDPTiQdhAAbfcrWa6FaYpD2yejqtNpclWAJHUvA66/Z9bbQAVksinZpn1Y8g2p9IujFl5yTaLM0krM7FXplNQm1PkIi+kzHcLShFWJPEjQMacMxJ/tgKlvv2Z2mzJnOWYB72Spy/lCqyUj6MnlmCmtA7EbbqePkoJp1is/aRhaXKH0iUMuZ8jLwzEVzU4VgK+CRkYYyA+p2aBF7qSO6aEEEGldRrtBCdNpA6e9TABpuIrUWo0uU/hVD66iNhiZV/bSZ0rrQTE8arr8IJ2eUKnTWPZ0mopzgPJdtlzkrLmI4/lOo8RuIQMQXe8qZ9KlkikzKxHDbKfUU84J4hw8qjtJfccEd5SQdT0hvFyyjLMt1NJirmYHUmnvEHQmusAuXT7QJzKEmSu34d0VmeqjXzg7cqzBaVmNLeWk5Xkr2gAOZlzqaA1pVCK+Edd32OZJGQMMpGVXAorAabD3WPHz6Ry3lMdjxPZkdk1ftg1Vh0qAAICC97kC5iDVxmcsRqzU0Xw2+HOJc6sQyKolZFc1Gxce55d74QYtpDosxRRCAx20J1IryB38BFZ2zFzSfqklsVLuZbbBu8TSp3FawB+RZEs9pmK2iELNUDVgOMsD+oV5awds7BqtsZhIqfsqKKu2+mZj5QhWe9meYXnhlFKDKC+h8NtoNNi+zpQfXEmgBCBdt6ZjvTSAarUM54qktaLTQ8K688qgf3Qj+1GWfoaqurB+0enLUelW+EGJmJgUzpKqRXVn3BNeA0Gi+kcsmb24LTKNn97lQ8KcBTSApMxkFcS3N9GtDS+HvL/SdvTaMgPoK0NHNSOicsRqIDJKbxLMTSMlrEzJVYBZxF+z80/wBhDa6DTwhTxJIPZ/3L/sIcWWAgdqAg6g7jnHG4Ao26DQV3QnQ18q0PWOm1RBdg+todVIOYHYinGA3S5w0oKxYIxNJY0BBpqelNadehhFxNZhPnoEClLMpQMoorzCauR/KuijqDBu/r5dwws9QqsyGZm1y11VQOdNzwqeMdmHroDItRp+vWAE3dcyzJSkbjQ+UCsXXCRKbKO8vfToV3EPF2WHJMdNgdVjXEl31lBuUBXdz2rtpAppX9U9YPXRLyNkbY7QrXGPo9smST7pOdPA7xZEyxB0B24g8j+EAm+0bCptAlug7wOU+BBP3j4xkOBNVAbcb/AIxkB//Z"/>
          <p:cNvSpPr>
            <a:spLocks noChangeAspect="1" noChangeArrowheads="1"/>
          </p:cNvSpPr>
          <p:nvPr/>
        </p:nvSpPr>
        <p:spPr bwMode="auto">
          <a:xfrm>
            <a:off x="63500" y="-744538"/>
            <a:ext cx="11239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08" name="AutoShape 4" descr="data:image/jpeg;base64,/9j/4AAQSkZJRgABAQAAAQABAAD/2wCEAAkGBhQSERUUExQUFRUVGBUXFxYYFRkXFRQXFBcVGBsUHRYYHCYfGBklGRQVHy8gIycpLCwsFR4xNTAqNSYrLCkBCQoKBQUFDQUFDSkYEhgpKSkpKSkpKSkpKSkpKSkpKSkpKSkpKSkpKSkpKSkpKSkpKSkpKSkpKSkpKSkpKSkpKf/AABEIAKAAdgMBIgACEQEDEQH/xAAcAAACAgMBAQAAAAAAAAAAAAAFBgMHAAIEAQj/xAA8EAACAAMGAwUEBwkBAQAAAAABAgADEQQFBhIhMUFRYRMicYGRBzKhwRQjQrHR4fAzUlNicoKSsvEkFv/EABQBAQAAAAAAAAAAAAAAAAAAAAD/xAAUEQEAAAAAAAAAAAAAAAAAAAAA/9oADAMBAAIRAxEAPwCnY9UR4BEqiA8CRoRExjFl1MBCFjcSzDhh3AM2fRqZVPEj7odbF7KZS6zCxFPDUfKApnsjGZTF+JgqxjQSl4678t49e4bIh7N5KLU91gAVrwBPD5wFA5DHlIu6bclklGnZp3wVqBQ+f4wu3ngGz5gyOVRkLc6U4QFaARuJcMlswU6hihDANlA4t1gG6EaHQjSA5WWPKRM8QEwG2ePYjJjyA2WJgIjQRIIDIsP2dYIE0dtOWq/YUj3uZ8IRbvspmTEQalmUU8T/ANj6KsskWeQFGmVQF0odICFrWtlTKqjQUAroP1yhZvDFE4nQnwp3aeB+Rg/ddyvanLNogPqfnDXLwvKVaBRpzAgK2sGIJcwETVZHGzKSD8N4FXtbnByliyOO63y6Gv60izbwwtKbTKAeYoCOukBrbgdGqN6kGnCvPpAVhab0mZcr1zA78dPzp6xki/WAGZagA69TQ0+EWZasDSphFV5dNoMSMMWcS+zaUpH61rAVXZL0DkZa9B+8x1r4CNcSYQDyw6U7Tjl28CeJhhxHgdZH1knRa+7r9/pHlgnkSiGGckHQhso6ZV+8wFMT0IJB4GnoaRBBzEVjyTmoAA3eAC5QOgHl8YCusBoYyPYyAmWN41WNqQDR7OLNmt8rSuXM3+I/OLkWwm0T8rGktNwCe905CKk9lzf+9BzDD4RdNzrrMfm1PTQQDLY0VFCqAAOA4RO84CBcuaYlYEwGk+ZUxD2kaT6iOftdYDoeZGi2iIHmRGymmsBz31MDIRCvb7TKaRmXfY/GvUH9eBK+p5CkRWc+2ukx01yk1p4wAnEyjMp1qc2/lACYIOX/ALyx/LX1P5QFeA5zGR6Y8gJJcSRHLMSQDV7OZuW2yyOo9QYuzDbkyWJ/iMPHWKU9nd3NNtaZWC5O+SeQIFPEkgRd9xycsmnN2PqYCS+b57BBQFmbZQKkwlXtje2yDm7IZTrx++D96Wr64tkLkAKi03P4Qn4rxFbg6ywsqjhdFl1CV0KFm1zA0B4awBK5vaULQ2R1yt8+UFv/AKJQaViurnsHaWs0WuRirOoOVqfaFeBh9xPhZRZO0lghudflADry9p8iQxFC56beEc8n2siZSslwPDhCLdVkImk0UMAzFnFQSASEA5k6ecF5eI2aWxmSJWUNlDAZXNftZDrl2ryqIBttF8LPXMu0LD2XNNcdBTx/5HmHTQsNaHUcvCJ7QCZuUaFtAeXP0EAmXzOzTW5DQeAgVMEHcQXfLlP9VM7RalSw4Mu69aV3/CAbwHOYyPWEZAeoIliNI3gGnAjjtmlnTtZbqDyYAOp9Ui87BaAZakbEA155hWPn7CCk2uSBxcD/ACBHzi/bAmWWi8lUegAgCySVYcAecBL5ucTNxr04x0m1EHSJWteUZjAD7Pc0uzpRQMzamnDpHZeEsmysOFYGNiWQkpps9wtZmVa8qaeXvekCr5xy3ZHJk7Ij3idKHj+UAEsVlGdwQKE1Ijvl3DLbQLUnnWg9YDWC/Ed5bLuwbMCCNqUah23hqFqAWogIjc8uQoApWEfEUyj0DFS5ygjcZt/DTTzhnt15EneFy2WPtXBOya+LGoUfGp5UMAsXnKCS0QfvTG8qhR/qYEMY7r6titMOX3RRV/pXQH4E+cDWeAjmRkYxjICRY9jBHoEATwvOVLZZ2c0UTZZY8hmEfQ1mcFRTaPmuzyS7BEFWY0A8YvPCcwy7MktmzPLGVj9x8OEAzCSI5nsLWhso0VdzGwnaacYIy7aslDxPEeA26dTwAgBl64PlvKAP2a06Aca8OHrFdLcCzLQJasQjB2UcDk404VJGvWDWL8asFaVLPePvtwr8gK+Zp1hIsWIsj5hOLPlyiqcjUDThAOViwassGrDU0zdQT8hWOifZXld19uB4GA1nxYVWWjMGKZC5rpmr7um7aivmIbbHP7eyEN7wQHXeoWtPHUCAWbVKG8JeI73yJlQ6uWrzCAU+Jr5CGW12/KjMeAJ9BFYWqaWapgI2ePC8axkBsDGRrGQHVSOixXfMnNklIztyUV059B1MWBh32PzHo9rYyl/hrQzCOROy/GHeXdcmyyuzkSwi8ae81OLNuTAJmEsIizgTHKtMaoqDUKBwB58zDYEWU6sfdOjeB4+IMD7kFZEonjnPqzQbnWfPLI6QBmyIg1zAAfaOw6jmYVcY29zKPZEqGoicDrxJ5mhNIHyLtnmWzSSZjSjlmSSe9RRUOh4gg1K/fCneGJpzuBtlOxFNfkYBouPCCuv1hJ8TuecdlqwDJXWgjguzFihQHDKeOlQI7bRiqQR+3Xw1gA94YdCCq0026UjuuO2hJNGbvaA145gRvA+14gUggNm8IAWm92WtVqCKa76/8EAcn2MZiXK9mO8daVprQ8hXfwisJ+rMRsSaesNV4W5pthLroEmiXMA451LIT5qR5QrGAhIjI3KxqBAaxkekRkB9XzesL2IXyy2PJSfgYYphhexBKzKR+9Rf8iB84DlstjyWezrTaWtfEisErItRSOi3S9hyoI55LZTACLRNax2lZwrkeiTB591/I6ecH73whY7xGZhkm/xEor+fB/MRxXxZ1mSmVtagiBGD8S1JkTffl92o97u7H0pAcF6ezG1yDmllbQg5d2ZT+k6E+BgGl3S2fJMTI43VgVYdaHcdRFtzb0cD3qj4wtXhZha3Mt0zhVL1ByTJdCBmR+BqdtjygFM3dLlDaFnEFrBBFPOGC+rFNkZlDdsqipoKTpY5vLHD+ZajwjbBeFUtExZ1pdVkgghWYDPTiQdhAAbfcrWa6FaYpD2yejqtNpclWAJHUvA66/Z9bbQAVksinZpn1Y8g2p9IujFl5yTaLM0krM7FXplNQm1PkIi+kzHcLShFWJPEjQMacMxJ/tgKlvv2Z2mzJnOWYB72Spy/lCqyUj6MnlmCmtA7EbbqePkoJp1is/aRhaXKH0iUMuZ8jLwzEVzU4VgK+CRkYYyA+p2aBF7qSO6aEEEGldRrtBCdNpA6e9TABpuIrUWo0uU/hVD66iNhiZV/bSZ0rrQTE8arr8IJ2eUKnTWPZ0mopzgPJdtlzkrLmI4/lOo8RuIQMQXe8qZ9KlkikzKxHDbKfUU84J4hw8qjtJfccEd5SQdT0hvFyyjLMt1NJirmYHUmnvEHQmusAuXT7QJzKEmSu34d0VmeqjXzg7cqzBaVmNLeWk5Xkr2gAOZlzqaA1pVCK+Edd32OZJGQMMpGVXAorAabD3WPHz6Ry3lMdjxPZkdk1ftg1Vh0qAAICC97kC5iDVxmcsRqzU0Xw2+HOJc6sQyKolZFc1Gxce55d74QYtpDosxRRCAx20J1IryB38BFZ2zFzSfqklsVLuZbbBu8TSp3FawB+RZEs9pmK2iELNUDVgOMsD+oV5awds7BqtsZhIqfsqKKu2+mZj5QhWe9meYXnhlFKDKC+h8NtoNNi+zpQfXEmgBCBdt6ZjvTSAarUM54qktaLTQ8K688qgf3Qj+1GWfoaqurB+0enLUelW+EGJmJgUzpKqRXVn3BNeA0Gi+kcsmb24LTKNn97lQ8KcBTSApMxkFcS3N9GtDS+HvL/SdvTaMgPoK0NHNSOicsRqIDJKbxLMTSMlrEzJVYBZxF+z80/wBhDa6DTwhTxJIPZ/3L/sIcWWAgdqAg6g7jnHG4Ao26DQV3QnQ18q0PWOm1RBdg+todVIOYHYinGA3S5w0oKxYIxNJY0BBpqelNadehhFxNZhPnoEClLMpQMoorzCauR/KuijqDBu/r5dwws9QqsyGZm1y11VQOdNzwqeMdmHroDItRp+vWAE3dcyzJSkbjQ+UCsXXCRKbKO8vfToV3EPF2WHJMdNgdVjXEl31lBuUBXdz2rtpAppX9U9YPXRLyNkbY7QrXGPo9smST7pOdPA7xZEyxB0B24g8j+EAm+0bCptAlug7wOU+BBP3j4xkOBNVAbcb/AIxkB//Z"/>
          <p:cNvSpPr>
            <a:spLocks noChangeAspect="1" noChangeArrowheads="1"/>
          </p:cNvSpPr>
          <p:nvPr/>
        </p:nvSpPr>
        <p:spPr bwMode="auto">
          <a:xfrm>
            <a:off x="63500" y="-744538"/>
            <a:ext cx="11239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10" name="Picture 6" descr="http://t2.gstatic.com/images?q=tbn:ANd9GcQrGObSwuCxJFPsgBj0xU1_0InKgQncuQ_J1zRRjisRcUlmXh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00462" cy="6429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302</TotalTime>
  <Words>788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След самолета</vt:lpstr>
      <vt:lpstr>Театральна культура. Театр корифеїв. Творчий шлях Марії Заньковецької</vt:lpstr>
      <vt:lpstr>Слайд 2</vt:lpstr>
      <vt:lpstr>Слайд 3</vt:lpstr>
      <vt:lpstr>Слайд 4</vt:lpstr>
      <vt:lpstr>Будівля “театру корифеїв”</vt:lpstr>
      <vt:lpstr>І. Карпенко-Карий - «один з батьків новочасного українського театру» </vt:lpstr>
      <vt:lpstr>Микола Садовський</vt:lpstr>
      <vt:lpstr>Слайд 8</vt:lpstr>
      <vt:lpstr>Слайд 9</vt:lpstr>
      <vt:lpstr>Слайд 10</vt:lpstr>
      <vt:lpstr>Слайд 11</vt:lpstr>
      <vt:lpstr>Марія Заньковецька</vt:lpstr>
      <vt:lpstr>Слайд 13</vt:lpstr>
      <vt:lpstr>Слайд 14</vt:lpstr>
      <vt:lpstr>Слайд 15</vt:lpstr>
      <vt:lpstr>Слайд 16</vt:lpstr>
      <vt:lpstr>Слайд 17</vt:lpstr>
      <vt:lpstr>Вшановуємо пам’ять Марії Заньковецької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 культура. Театр корифеїв. Творчий шлях Марії Заньковецької</dc:title>
  <dc:creator>User</dc:creator>
  <cp:lastModifiedBy>Intel</cp:lastModifiedBy>
  <cp:revision>33</cp:revision>
  <dcterms:created xsi:type="dcterms:W3CDTF">2012-02-23T15:45:37Z</dcterms:created>
  <dcterms:modified xsi:type="dcterms:W3CDTF">2013-12-07T12:58:31Z</dcterms:modified>
</cp:coreProperties>
</file>